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8404800" cy="19202400"/>
  <p:notesSz cx="6858000" cy="9144000"/>
  <p:defaultText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49" d="100"/>
          <a:sy n="49" d="100"/>
        </p:scale>
        <p:origin x="-112" y="-984"/>
      </p:cViewPr>
      <p:guideLst>
        <p:guide orient="horz" pos="6048"/>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21941416"/>
        <c:axId val="2118189752"/>
      </c:barChart>
      <c:catAx>
        <c:axId val="2121941416"/>
        <c:scaling>
          <c:orientation val="minMax"/>
        </c:scaling>
        <c:delete val="0"/>
        <c:axPos val="b"/>
        <c:majorTickMark val="out"/>
        <c:minorTickMark val="none"/>
        <c:tickLblPos val="nextTo"/>
        <c:crossAx val="2118189752"/>
        <c:crosses val="autoZero"/>
        <c:auto val="1"/>
        <c:lblAlgn val="ctr"/>
        <c:lblOffset val="100"/>
        <c:noMultiLvlLbl val="0"/>
      </c:catAx>
      <c:valAx>
        <c:axId val="2118189752"/>
        <c:scaling>
          <c:orientation val="minMax"/>
        </c:scaling>
        <c:delete val="0"/>
        <c:axPos val="l"/>
        <c:majorGridlines/>
        <c:numFmt formatCode="General" sourceLinked="1"/>
        <c:majorTickMark val="out"/>
        <c:minorTickMark val="none"/>
        <c:tickLblPos val="nextTo"/>
        <c:crossAx val="21219414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FAA37BAF-E0CB-7D46-8184-CF85BB813510}" type="presOf" srcId="{7D9EF975-511F-49CB-83D7-034D0DD0B681}" destId="{50BBF47A-20CF-4D27-8D0C-1F02C06EF581}" srcOrd="0" destOrd="0" presId="urn:microsoft.com/office/officeart/2005/8/layout/vList6"/>
    <dgm:cxn modelId="{CCA4D36C-FDBE-5C4D-ADFB-9397538E9344}" type="presOf" srcId="{AA079224-7D82-40C5-BC8A-4E8D37B30281}" destId="{04FFBF64-3F44-42D7-9A4A-A6E955968CAE}" srcOrd="0" destOrd="1" presId="urn:microsoft.com/office/officeart/2005/8/layout/vList6"/>
    <dgm:cxn modelId="{761F5151-3ACC-4743-B7D8-605773042165}" type="presOf" srcId="{C3CBFBAF-2301-4925-BBFD-BC17FB0F28EA}" destId="{C59ADD0E-A8FA-4B11-8052-1BE8787E46B3}" srcOrd="0" destOrd="1" presId="urn:microsoft.com/office/officeart/2005/8/layout/vList6"/>
    <dgm:cxn modelId="{59F6D343-AF06-FD49-9CF3-8F74AE17603F}" type="presOf" srcId="{04861ED6-6233-4AF6-BC4E-D414C454583B}" destId="{428854DD-4558-4CE7-8DFC-1384B21CF925}"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019C7662-824D-214D-8FCF-901B19C35DF0}" type="presOf" srcId="{83F226F8-E36E-449D-B533-1A7D87C28C69}" destId="{602E017F-2DC7-4B15-923E-7AF0B58A84A2}"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9B41B94E-D730-43AC-9AA5-069906F9C484}" srcId="{7D9EF975-511F-49CB-83D7-034D0DD0B681}" destId="{C3CBFBAF-2301-4925-BBFD-BC17FB0F28EA}" srcOrd="1" destOrd="0" parTransId="{132A8136-DA7A-4C1D-9898-5B19FD1ED3E0}" sibTransId="{7A90A813-0C34-4784-A366-410F62EF3310}"/>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1FB6F678-E2AC-7145-9C86-5902EDD62D55}" type="presOf" srcId="{AA9017A1-4CBD-49C4-95F7-5E4F8D04A85D}" destId="{36D9BB4A-5F9F-4D22-9CCC-CEE6D4829A6B}" srcOrd="0" destOrd="0" presId="urn:microsoft.com/office/officeart/2005/8/layout/vList6"/>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A62BAA6-0761-4B0A-BD2A-5F95E4E99258}" srcId="{AA9017A1-4CBD-49C4-95F7-5E4F8D04A85D}" destId="{AA079224-7D82-40C5-BC8A-4E8D37B30281}" srcOrd="1" destOrd="0" parTransId="{6FD9DD66-F231-4BB7-9A0A-D5E675740E7A}" sibTransId="{DC02B2E1-69B6-4CD6-AFD8-3B77F1588F0F}"/>
    <dgm:cxn modelId="{6B0DE226-9C7F-A240-A7CE-826B1098D9EB}" type="presOf" srcId="{E773A900-D277-4874-8863-58D99F849787}" destId="{C59ADD0E-A8FA-4B11-8052-1BE8787E46B3}"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5CC89D45-A3FA-7F49-A506-5DA8ADEDCDFC}" type="presOf" srcId="{EA639F30-F9F6-4E0D-AA11-8DC5FB1FC52A}" destId="{04FFBF64-3F44-42D7-9A4A-A6E955968CAE}" srcOrd="0" destOrd="0" presId="urn:microsoft.com/office/officeart/2005/8/layout/vList6"/>
    <dgm:cxn modelId="{8CF683DA-F056-134E-98CE-6BBE3020F44D}" type="presOf" srcId="{17BD9A47-672F-4BFD-BEC9-3B2DDF33161C}" destId="{C59ADD0E-A8FA-4B11-8052-1BE8787E46B3}" srcOrd="0" destOrd="2" presId="urn:microsoft.com/office/officeart/2005/8/layout/vList6"/>
    <dgm:cxn modelId="{B524E4A4-EE21-E348-9FE3-AB3F7552D31F}" type="presOf" srcId="{7FF37380-929C-4E3E-B78D-6A542EBBD8D7}" destId="{428854DD-4558-4CE7-8DFC-1384B21CF925}" srcOrd="0" destOrd="1" presId="urn:microsoft.com/office/officeart/2005/8/layout/vList6"/>
    <dgm:cxn modelId="{ACC57684-C51D-3F46-A6D5-C0DFBDC32FB4}" type="presOf" srcId="{C65051E0-8E96-46EA-9B6A-01528A951CA4}" destId="{D48B4A4C-14E3-40A7-A46E-2DF1C54F3FF1}" srcOrd="0" destOrd="0" presId="urn:microsoft.com/office/officeart/2005/8/layout/vList6"/>
    <dgm:cxn modelId="{5A843B9E-3CA2-B641-AC7B-83B242FA21F4}" type="presParOf" srcId="{602E017F-2DC7-4B15-923E-7AF0B58A84A2}" destId="{D39E233D-3563-491A-BBE8-A56CBCE9356C}" srcOrd="0" destOrd="0" presId="urn:microsoft.com/office/officeart/2005/8/layout/vList6"/>
    <dgm:cxn modelId="{053D0A6D-18B6-044F-8120-BB6E378D1A6F}" type="presParOf" srcId="{D39E233D-3563-491A-BBE8-A56CBCE9356C}" destId="{50BBF47A-20CF-4D27-8D0C-1F02C06EF581}" srcOrd="0" destOrd="0" presId="urn:microsoft.com/office/officeart/2005/8/layout/vList6"/>
    <dgm:cxn modelId="{807EB754-B5CF-EE45-936B-54756B7464D8}" type="presParOf" srcId="{D39E233D-3563-491A-BBE8-A56CBCE9356C}" destId="{C59ADD0E-A8FA-4B11-8052-1BE8787E46B3}" srcOrd="1" destOrd="0" presId="urn:microsoft.com/office/officeart/2005/8/layout/vList6"/>
    <dgm:cxn modelId="{2C87839B-5328-854C-86F8-2DBDC92A9B6D}" type="presParOf" srcId="{602E017F-2DC7-4B15-923E-7AF0B58A84A2}" destId="{5AF299DB-2132-487A-9E10-D98FE8E1763C}" srcOrd="1" destOrd="0" presId="urn:microsoft.com/office/officeart/2005/8/layout/vList6"/>
    <dgm:cxn modelId="{9C7A83E7-A3FF-2942-9931-43AFF2E008B9}" type="presParOf" srcId="{602E017F-2DC7-4B15-923E-7AF0B58A84A2}" destId="{01BE5A3D-3038-4D40-84E6-2ACCDA109179}" srcOrd="2" destOrd="0" presId="urn:microsoft.com/office/officeart/2005/8/layout/vList6"/>
    <dgm:cxn modelId="{62D161B1-D024-4C46-9557-A56423A4F417}" type="presParOf" srcId="{01BE5A3D-3038-4D40-84E6-2ACCDA109179}" destId="{D48B4A4C-14E3-40A7-A46E-2DF1C54F3FF1}" srcOrd="0" destOrd="0" presId="urn:microsoft.com/office/officeart/2005/8/layout/vList6"/>
    <dgm:cxn modelId="{37168FD0-A6AE-2048-AFC0-3234A7BF3C6C}" type="presParOf" srcId="{01BE5A3D-3038-4D40-84E6-2ACCDA109179}" destId="{428854DD-4558-4CE7-8DFC-1384B21CF925}" srcOrd="1" destOrd="0" presId="urn:microsoft.com/office/officeart/2005/8/layout/vList6"/>
    <dgm:cxn modelId="{0CEFCBD9-362D-3244-B0A2-166281EFA3F2}" type="presParOf" srcId="{602E017F-2DC7-4B15-923E-7AF0B58A84A2}" destId="{C86DE1E9-9623-40B2-BA1D-26A8DE404280}" srcOrd="3" destOrd="0" presId="urn:microsoft.com/office/officeart/2005/8/layout/vList6"/>
    <dgm:cxn modelId="{7100C202-A701-C547-84BC-7915BFB6071E}" type="presParOf" srcId="{602E017F-2DC7-4B15-923E-7AF0B58A84A2}" destId="{3088FC37-4AEC-4CDA-9BF2-DA9A170DE8AB}" srcOrd="4" destOrd="0" presId="urn:microsoft.com/office/officeart/2005/8/layout/vList6"/>
    <dgm:cxn modelId="{CB335BF0-6649-3F4F-AF3B-916AA7911841}" type="presParOf" srcId="{3088FC37-4AEC-4CDA-9BF2-DA9A170DE8AB}" destId="{36D9BB4A-5F9F-4D22-9CCC-CEE6D4829A6B}" srcOrd="0" destOrd="0" presId="urn:microsoft.com/office/officeart/2005/8/layout/vList6"/>
    <dgm:cxn modelId="{9A1318A3-C79E-6E44-A36D-B81656E28DA2}"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3049846" y="0"/>
          <a:ext cx="4574769" cy="1181062"/>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3049846" y="147633"/>
        <a:ext cx="4131871" cy="885796"/>
      </dsp:txXfrm>
    </dsp:sp>
    <dsp:sp modelId="{50BBF47A-20CF-4D27-8D0C-1F02C06EF581}">
      <dsp:nvSpPr>
        <dsp:cNvPr id="0" name=""/>
        <dsp:cNvSpPr/>
      </dsp:nvSpPr>
      <dsp:spPr>
        <a:xfrm>
          <a:off x="0" y="0"/>
          <a:ext cx="3049846" cy="118106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57655" y="57655"/>
        <a:ext cx="2934536" cy="1065752"/>
      </dsp:txXfrm>
    </dsp:sp>
    <dsp:sp modelId="{428854DD-4558-4CE7-8DFC-1384B21CF925}">
      <dsp:nvSpPr>
        <dsp:cNvPr id="0" name=""/>
        <dsp:cNvSpPr/>
      </dsp:nvSpPr>
      <dsp:spPr>
        <a:xfrm>
          <a:off x="3049846" y="1299168"/>
          <a:ext cx="4574769" cy="1181062"/>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3049846" y="1446801"/>
        <a:ext cx="4131871" cy="885796"/>
      </dsp:txXfrm>
    </dsp:sp>
    <dsp:sp modelId="{D48B4A4C-14E3-40A7-A46E-2DF1C54F3FF1}">
      <dsp:nvSpPr>
        <dsp:cNvPr id="0" name=""/>
        <dsp:cNvSpPr/>
      </dsp:nvSpPr>
      <dsp:spPr>
        <a:xfrm>
          <a:off x="0" y="1299168"/>
          <a:ext cx="3049846" cy="1181062"/>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57655" y="1356823"/>
        <a:ext cx="2934536" cy="1065752"/>
      </dsp:txXfrm>
    </dsp:sp>
    <dsp:sp modelId="{04FFBF64-3F44-42D7-9A4A-A6E955968CAE}">
      <dsp:nvSpPr>
        <dsp:cNvPr id="0" name=""/>
        <dsp:cNvSpPr/>
      </dsp:nvSpPr>
      <dsp:spPr>
        <a:xfrm>
          <a:off x="3049846" y="2598337"/>
          <a:ext cx="4574769" cy="1181062"/>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3049846" y="2745970"/>
        <a:ext cx="4131871" cy="885796"/>
      </dsp:txXfrm>
    </dsp:sp>
    <dsp:sp modelId="{36D9BB4A-5F9F-4D22-9CCC-CEE6D4829A6B}">
      <dsp:nvSpPr>
        <dsp:cNvPr id="0" name=""/>
        <dsp:cNvSpPr/>
      </dsp:nvSpPr>
      <dsp:spPr>
        <a:xfrm>
          <a:off x="0" y="2598337"/>
          <a:ext cx="3049846" cy="1181062"/>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57655" y="2655992"/>
        <a:ext cx="2934536" cy="106575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965191"/>
            <a:ext cx="32644080" cy="411607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10881360"/>
            <a:ext cx="26883360" cy="4907280"/>
          </a:xfrm>
        </p:spPr>
        <p:txBody>
          <a:bodyPr/>
          <a:lstStyle>
            <a:lvl1pPr marL="0" indent="0" algn="ctr">
              <a:buNone/>
              <a:defRPr>
                <a:solidFill>
                  <a:schemeClr val="tx1">
                    <a:tint val="75000"/>
                  </a:schemeClr>
                </a:solidFill>
              </a:defRPr>
            </a:lvl1pPr>
            <a:lvl2pPr marL="1544999" indent="0" algn="ctr">
              <a:buNone/>
              <a:defRPr>
                <a:solidFill>
                  <a:schemeClr val="tx1">
                    <a:tint val="75000"/>
                  </a:schemeClr>
                </a:solidFill>
              </a:defRPr>
            </a:lvl2pPr>
            <a:lvl3pPr marL="3089999" indent="0" algn="ctr">
              <a:buNone/>
              <a:defRPr>
                <a:solidFill>
                  <a:schemeClr val="tx1">
                    <a:tint val="75000"/>
                  </a:schemeClr>
                </a:solidFill>
              </a:defRPr>
            </a:lvl3pPr>
            <a:lvl4pPr marL="4634998" indent="0" algn="ctr">
              <a:buNone/>
              <a:defRPr>
                <a:solidFill>
                  <a:schemeClr val="tx1">
                    <a:tint val="75000"/>
                  </a:schemeClr>
                </a:solidFill>
              </a:defRPr>
            </a:lvl4pPr>
            <a:lvl5pPr marL="6179997" indent="0" algn="ctr">
              <a:buNone/>
              <a:defRPr>
                <a:solidFill>
                  <a:schemeClr val="tx1">
                    <a:tint val="75000"/>
                  </a:schemeClr>
                </a:solidFill>
              </a:defRPr>
            </a:lvl5pPr>
            <a:lvl6pPr marL="7724997" indent="0" algn="ctr">
              <a:buNone/>
              <a:defRPr>
                <a:solidFill>
                  <a:schemeClr val="tx1">
                    <a:tint val="75000"/>
                  </a:schemeClr>
                </a:solidFill>
              </a:defRPr>
            </a:lvl6pPr>
            <a:lvl7pPr marL="9269997" indent="0" algn="ctr">
              <a:buNone/>
              <a:defRPr>
                <a:solidFill>
                  <a:schemeClr val="tx1">
                    <a:tint val="75000"/>
                  </a:schemeClr>
                </a:solidFill>
              </a:defRPr>
            </a:lvl7pPr>
            <a:lvl8pPr marL="10814996" indent="0" algn="ctr">
              <a:buNone/>
              <a:defRPr>
                <a:solidFill>
                  <a:schemeClr val="tx1">
                    <a:tint val="75000"/>
                  </a:schemeClr>
                </a:solidFill>
              </a:defRPr>
            </a:lvl8pPr>
            <a:lvl9pPr marL="123599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926157" y="3689352"/>
            <a:ext cx="48386050" cy="786453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754685" y="3689352"/>
            <a:ext cx="144531395" cy="786453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2339321"/>
            <a:ext cx="32644080" cy="3813810"/>
          </a:xfrm>
        </p:spPr>
        <p:txBody>
          <a:bodyPr anchor="t"/>
          <a:lstStyle>
            <a:lvl1pPr algn="l">
              <a:defRPr sz="135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8138800"/>
            <a:ext cx="32644080" cy="4200524"/>
          </a:xfrm>
        </p:spPr>
        <p:txBody>
          <a:bodyPr anchor="b"/>
          <a:lstStyle>
            <a:lvl1pPr marL="0" indent="0">
              <a:buNone/>
              <a:defRPr sz="6700">
                <a:solidFill>
                  <a:schemeClr val="tx1">
                    <a:tint val="75000"/>
                  </a:schemeClr>
                </a:solidFill>
              </a:defRPr>
            </a:lvl1pPr>
            <a:lvl2pPr marL="1544999" indent="0">
              <a:buNone/>
              <a:defRPr sz="6100">
                <a:solidFill>
                  <a:schemeClr val="tx1">
                    <a:tint val="75000"/>
                  </a:schemeClr>
                </a:solidFill>
              </a:defRPr>
            </a:lvl2pPr>
            <a:lvl3pPr marL="3089999" indent="0">
              <a:buNone/>
              <a:defRPr sz="5400">
                <a:solidFill>
                  <a:schemeClr val="tx1">
                    <a:tint val="75000"/>
                  </a:schemeClr>
                </a:solidFill>
              </a:defRPr>
            </a:lvl3pPr>
            <a:lvl4pPr marL="4634998" indent="0">
              <a:buNone/>
              <a:defRPr sz="4800">
                <a:solidFill>
                  <a:schemeClr val="tx1">
                    <a:tint val="75000"/>
                  </a:schemeClr>
                </a:solidFill>
              </a:defRPr>
            </a:lvl4pPr>
            <a:lvl5pPr marL="6179997" indent="0">
              <a:buNone/>
              <a:defRPr sz="4800">
                <a:solidFill>
                  <a:schemeClr val="tx1">
                    <a:tint val="75000"/>
                  </a:schemeClr>
                </a:solidFill>
              </a:defRPr>
            </a:lvl5pPr>
            <a:lvl6pPr marL="7724997" indent="0">
              <a:buNone/>
              <a:defRPr sz="4800">
                <a:solidFill>
                  <a:schemeClr val="tx1">
                    <a:tint val="75000"/>
                  </a:schemeClr>
                </a:solidFill>
              </a:defRPr>
            </a:lvl6pPr>
            <a:lvl7pPr marL="9269997" indent="0">
              <a:buNone/>
              <a:defRPr sz="4800">
                <a:solidFill>
                  <a:schemeClr val="tx1">
                    <a:tint val="75000"/>
                  </a:schemeClr>
                </a:solidFill>
              </a:defRPr>
            </a:lvl7pPr>
            <a:lvl8pPr marL="10814996" indent="0">
              <a:buNone/>
              <a:defRPr sz="4800">
                <a:solidFill>
                  <a:schemeClr val="tx1">
                    <a:tint val="75000"/>
                  </a:schemeClr>
                </a:solidFill>
              </a:defRPr>
            </a:lvl8pPr>
            <a:lvl9pPr marL="1235999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54682" y="21504912"/>
            <a:ext cx="96458720"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7853485" y="21504912"/>
            <a:ext cx="96458725"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768986"/>
            <a:ext cx="3456432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2" y="4298318"/>
            <a:ext cx="16968790"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920242" y="6089652"/>
            <a:ext cx="16968790"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7" y="4298318"/>
            <a:ext cx="16975455"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9509107" y="6089652"/>
            <a:ext cx="16975455"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5" y="764540"/>
            <a:ext cx="12634915" cy="3253740"/>
          </a:xfrm>
        </p:spPr>
        <p:txBody>
          <a:bodyPr anchor="b"/>
          <a:lstStyle>
            <a:lvl1pPr algn="l">
              <a:defRPr sz="6700" b="1"/>
            </a:lvl1pPr>
          </a:lstStyle>
          <a:p>
            <a:r>
              <a:rPr lang="en-US" smtClean="0"/>
              <a:t>Click to edit Master title style</a:t>
            </a:r>
            <a:endParaRPr lang="en-US"/>
          </a:p>
        </p:txBody>
      </p:sp>
      <p:sp>
        <p:nvSpPr>
          <p:cNvPr id="3" name="Content Placeholder 2"/>
          <p:cNvSpPr>
            <a:spLocks noGrp="1"/>
          </p:cNvSpPr>
          <p:nvPr>
            <p:ph idx="1"/>
          </p:nvPr>
        </p:nvSpPr>
        <p:spPr>
          <a:xfrm>
            <a:off x="15015210" y="764544"/>
            <a:ext cx="21469350" cy="16388716"/>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5" y="4018284"/>
            <a:ext cx="12634915" cy="13134976"/>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13441682"/>
            <a:ext cx="23042880" cy="1586866"/>
          </a:xfrm>
        </p:spPr>
        <p:txBody>
          <a:bodyPr anchor="b"/>
          <a:lstStyle>
            <a:lvl1pPr algn="l">
              <a:defRPr sz="6700" b="1"/>
            </a:lvl1pPr>
          </a:lstStyle>
          <a:p>
            <a:r>
              <a:rPr lang="en-US" smtClean="0"/>
              <a:t>Click to edit Master title style</a:t>
            </a:r>
            <a:endParaRPr lang="en-US"/>
          </a:p>
        </p:txBody>
      </p:sp>
      <p:sp>
        <p:nvSpPr>
          <p:cNvPr id="3" name="Picture Placeholder 2"/>
          <p:cNvSpPr>
            <a:spLocks noGrp="1"/>
          </p:cNvSpPr>
          <p:nvPr>
            <p:ph type="pic" idx="1"/>
          </p:nvPr>
        </p:nvSpPr>
        <p:spPr>
          <a:xfrm>
            <a:off x="7527610" y="1715770"/>
            <a:ext cx="23042880" cy="11521440"/>
          </a:xfrm>
        </p:spPr>
        <p:txBody>
          <a:bodyPr/>
          <a:lstStyle>
            <a:lvl1pPr marL="0" indent="0">
              <a:buNone/>
              <a:defRPr sz="10800"/>
            </a:lvl1pPr>
            <a:lvl2pPr marL="1544999" indent="0">
              <a:buNone/>
              <a:defRPr sz="9400"/>
            </a:lvl2pPr>
            <a:lvl3pPr marL="3089999" indent="0">
              <a:buNone/>
              <a:defRPr sz="8100"/>
            </a:lvl3pPr>
            <a:lvl4pPr marL="4634998" indent="0">
              <a:buNone/>
              <a:defRPr sz="6700"/>
            </a:lvl4pPr>
            <a:lvl5pPr marL="6179997" indent="0">
              <a:buNone/>
              <a:defRPr sz="6700"/>
            </a:lvl5pPr>
            <a:lvl6pPr marL="7724997" indent="0">
              <a:buNone/>
              <a:defRPr sz="6700"/>
            </a:lvl6pPr>
            <a:lvl7pPr marL="9269997" indent="0">
              <a:buNone/>
              <a:defRPr sz="6700"/>
            </a:lvl7pPr>
            <a:lvl8pPr marL="10814996" indent="0">
              <a:buNone/>
              <a:defRPr sz="6700"/>
            </a:lvl8pPr>
            <a:lvl9pPr marL="12359996" indent="0">
              <a:buNone/>
              <a:defRPr sz="6700"/>
            </a:lvl9pPr>
          </a:lstStyle>
          <a:p>
            <a:endParaRPr lang="en-US"/>
          </a:p>
        </p:txBody>
      </p:sp>
      <p:sp>
        <p:nvSpPr>
          <p:cNvPr id="4" name="Text Placeholder 3"/>
          <p:cNvSpPr>
            <a:spLocks noGrp="1"/>
          </p:cNvSpPr>
          <p:nvPr>
            <p:ph type="body" sz="half" idx="2"/>
          </p:nvPr>
        </p:nvSpPr>
        <p:spPr>
          <a:xfrm>
            <a:off x="7527610" y="15028548"/>
            <a:ext cx="23042880" cy="2253614"/>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768986"/>
            <a:ext cx="34564320" cy="3200400"/>
          </a:xfrm>
          <a:prstGeom prst="rect">
            <a:avLst/>
          </a:prstGeom>
        </p:spPr>
        <p:txBody>
          <a:bodyPr vert="horz" lIns="309000" tIns="154500" rIns="309000" bIns="1545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4480564"/>
            <a:ext cx="34564320" cy="12672696"/>
          </a:xfrm>
          <a:prstGeom prst="rect">
            <a:avLst/>
          </a:prstGeom>
        </p:spPr>
        <p:txBody>
          <a:bodyPr vert="horz" lIns="309000" tIns="154500" rIns="309000" bIns="154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17797781"/>
            <a:ext cx="8961120" cy="1022350"/>
          </a:xfrm>
          <a:prstGeom prst="rect">
            <a:avLst/>
          </a:prstGeom>
        </p:spPr>
        <p:txBody>
          <a:bodyPr vert="horz" lIns="309000" tIns="154500" rIns="309000" bIns="154500" rtlCol="0" anchor="ctr"/>
          <a:lstStyle>
            <a:lvl1pPr algn="l">
              <a:defRPr sz="40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3121640" y="17797781"/>
            <a:ext cx="12161520" cy="1022350"/>
          </a:xfrm>
          <a:prstGeom prst="rect">
            <a:avLst/>
          </a:prstGeom>
        </p:spPr>
        <p:txBody>
          <a:bodyPr vert="horz" lIns="309000" tIns="154500" rIns="309000" bIns="15450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17797781"/>
            <a:ext cx="8961120" cy="1022350"/>
          </a:xfrm>
          <a:prstGeom prst="rect">
            <a:avLst/>
          </a:prstGeom>
        </p:spPr>
        <p:txBody>
          <a:bodyPr vert="horz" lIns="309000" tIns="154500" rIns="309000" bIns="154500" rtlCol="0" anchor="ctr"/>
          <a:lstStyle>
            <a:lvl1pPr algn="r">
              <a:defRPr sz="40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4999" rtl="0" eaLnBrk="1" latinLnBrk="0" hangingPunct="1">
        <a:spcBef>
          <a:spcPct val="0"/>
        </a:spcBef>
        <a:buNone/>
        <a:defRPr sz="14800" kern="1200">
          <a:solidFill>
            <a:schemeClr val="tx1"/>
          </a:solidFill>
          <a:latin typeface="+mj-lt"/>
          <a:ea typeface="+mj-ea"/>
          <a:cs typeface="+mj-cs"/>
        </a:defRPr>
      </a:lvl1pPr>
    </p:titleStyle>
    <p:bodyStyle>
      <a:lvl1pPr marL="1158750" indent="-1158750" algn="l" defTabSz="1544999" rtl="0" eaLnBrk="1" latinLnBrk="0" hangingPunct="1">
        <a:spcBef>
          <a:spcPct val="20000"/>
        </a:spcBef>
        <a:buFont typeface="Arial"/>
        <a:buChar char="•"/>
        <a:defRPr sz="10800" kern="1200">
          <a:solidFill>
            <a:schemeClr val="tx1"/>
          </a:solidFill>
          <a:latin typeface="+mn-lt"/>
          <a:ea typeface="+mn-ea"/>
          <a:cs typeface="+mn-cs"/>
        </a:defRPr>
      </a:lvl1pPr>
      <a:lvl2pPr marL="2510624" indent="-965624" algn="l" defTabSz="1544999" rtl="0" eaLnBrk="1" latinLnBrk="0" hangingPunct="1">
        <a:spcBef>
          <a:spcPct val="20000"/>
        </a:spcBef>
        <a:buFont typeface="Arial"/>
        <a:buChar char="–"/>
        <a:defRPr sz="9400" kern="1200">
          <a:solidFill>
            <a:schemeClr val="tx1"/>
          </a:solidFill>
          <a:latin typeface="+mn-lt"/>
          <a:ea typeface="+mn-ea"/>
          <a:cs typeface="+mn-cs"/>
        </a:defRPr>
      </a:lvl2pPr>
      <a:lvl3pPr marL="3862498" indent="-772500" algn="l" defTabSz="1544999" rtl="0" eaLnBrk="1" latinLnBrk="0" hangingPunct="1">
        <a:spcBef>
          <a:spcPct val="20000"/>
        </a:spcBef>
        <a:buFont typeface="Arial"/>
        <a:buChar char="•"/>
        <a:defRPr sz="8100" kern="1200">
          <a:solidFill>
            <a:schemeClr val="tx1"/>
          </a:solidFill>
          <a:latin typeface="+mn-lt"/>
          <a:ea typeface="+mn-ea"/>
          <a:cs typeface="+mn-cs"/>
        </a:defRPr>
      </a:lvl3pPr>
      <a:lvl4pPr marL="5407498" indent="-772500" algn="l" defTabSz="1544999" rtl="0" eaLnBrk="1" latinLnBrk="0" hangingPunct="1">
        <a:spcBef>
          <a:spcPct val="20000"/>
        </a:spcBef>
        <a:buFont typeface="Arial"/>
        <a:buChar char="–"/>
        <a:defRPr sz="6700" kern="1200">
          <a:solidFill>
            <a:schemeClr val="tx1"/>
          </a:solidFill>
          <a:latin typeface="+mn-lt"/>
          <a:ea typeface="+mn-ea"/>
          <a:cs typeface="+mn-cs"/>
        </a:defRPr>
      </a:lvl4pPr>
      <a:lvl5pPr marL="6952498" indent="-772500" algn="l" defTabSz="1544999" rtl="0" eaLnBrk="1" latinLnBrk="0" hangingPunct="1">
        <a:spcBef>
          <a:spcPct val="20000"/>
        </a:spcBef>
        <a:buFont typeface="Arial"/>
        <a:buChar char="»"/>
        <a:defRPr sz="6700" kern="1200">
          <a:solidFill>
            <a:schemeClr val="tx1"/>
          </a:solidFill>
          <a:latin typeface="+mn-lt"/>
          <a:ea typeface="+mn-ea"/>
          <a:cs typeface="+mn-cs"/>
        </a:defRPr>
      </a:lvl5pPr>
      <a:lvl6pPr marL="8497497" indent="-772500" algn="l" defTabSz="1544999" rtl="0" eaLnBrk="1" latinLnBrk="0" hangingPunct="1">
        <a:spcBef>
          <a:spcPct val="20000"/>
        </a:spcBef>
        <a:buFont typeface="Arial"/>
        <a:buChar char="•"/>
        <a:defRPr sz="6700" kern="1200">
          <a:solidFill>
            <a:schemeClr val="tx1"/>
          </a:solidFill>
          <a:latin typeface="+mn-lt"/>
          <a:ea typeface="+mn-ea"/>
          <a:cs typeface="+mn-cs"/>
        </a:defRPr>
      </a:lvl6pPr>
      <a:lvl7pPr marL="10042497" indent="-772500" algn="l" defTabSz="1544999" rtl="0" eaLnBrk="1" latinLnBrk="0" hangingPunct="1">
        <a:spcBef>
          <a:spcPct val="20000"/>
        </a:spcBef>
        <a:buFont typeface="Arial"/>
        <a:buChar char="•"/>
        <a:defRPr sz="6700" kern="1200">
          <a:solidFill>
            <a:schemeClr val="tx1"/>
          </a:solidFill>
          <a:latin typeface="+mn-lt"/>
          <a:ea typeface="+mn-ea"/>
          <a:cs typeface="+mn-cs"/>
        </a:defRPr>
      </a:lvl7pPr>
      <a:lvl8pPr marL="11587496" indent="-772500" algn="l" defTabSz="1544999" rtl="0" eaLnBrk="1" latinLnBrk="0" hangingPunct="1">
        <a:spcBef>
          <a:spcPct val="20000"/>
        </a:spcBef>
        <a:buFont typeface="Arial"/>
        <a:buChar char="•"/>
        <a:defRPr sz="6700" kern="1200">
          <a:solidFill>
            <a:schemeClr val="tx1"/>
          </a:solidFill>
          <a:latin typeface="+mn-lt"/>
          <a:ea typeface="+mn-ea"/>
          <a:cs typeface="+mn-cs"/>
        </a:defRPr>
      </a:lvl8pPr>
      <a:lvl9pPr marL="13132495" indent="-772500" algn="l" defTabSz="1544999"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9935596" y="4314118"/>
            <a:ext cx="9019861" cy="14403004"/>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18" name="Rectangle 17"/>
          <p:cNvSpPr/>
          <p:nvPr/>
        </p:nvSpPr>
        <p:spPr>
          <a:xfrm>
            <a:off x="28876802" y="4314118"/>
            <a:ext cx="9019861" cy="14403004"/>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0" name="Rectangle 19"/>
          <p:cNvSpPr/>
          <p:nvPr/>
        </p:nvSpPr>
        <p:spPr>
          <a:xfrm>
            <a:off x="19411354" y="4314118"/>
            <a:ext cx="9019861" cy="14403004"/>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1" name="Rectangle 20"/>
          <p:cNvSpPr/>
          <p:nvPr/>
        </p:nvSpPr>
        <p:spPr>
          <a:xfrm>
            <a:off x="513288" y="4314118"/>
            <a:ext cx="9019861" cy="14403004"/>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32" name="Rectangle 31"/>
          <p:cNvSpPr/>
          <p:nvPr/>
        </p:nvSpPr>
        <p:spPr>
          <a:xfrm>
            <a:off x="490548" y="529185"/>
            <a:ext cx="37415945" cy="3371779"/>
          </a:xfrm>
          <a:prstGeom prst="rect">
            <a:avLst/>
          </a:prstGeom>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noFill/>
            </a:endParaRPr>
          </a:p>
        </p:txBody>
      </p:sp>
      <p:sp>
        <p:nvSpPr>
          <p:cNvPr id="12" name="TextBox 11"/>
          <p:cNvSpPr txBox="1"/>
          <p:nvPr/>
        </p:nvSpPr>
        <p:spPr>
          <a:xfrm>
            <a:off x="4655419" y="852791"/>
            <a:ext cx="29093961" cy="2791841"/>
          </a:xfrm>
          <a:prstGeom prst="rect">
            <a:avLst/>
          </a:prstGeom>
          <a:noFill/>
        </p:spPr>
        <p:txBody>
          <a:bodyPr wrap="square" lIns="52249" tIns="26124" rIns="52249" bIns="26124" rtlCol="0">
            <a:spAutoFit/>
          </a:bodyPr>
          <a:lstStyle/>
          <a:p>
            <a:pPr algn="ctr">
              <a:defRPr/>
            </a:pPr>
            <a:r>
              <a:rPr lang="en-US" sz="9600" b="1" dirty="0" smtClean="0"/>
              <a:t>42” </a:t>
            </a:r>
            <a:r>
              <a:rPr lang="en-US" sz="9600" b="1" dirty="0" smtClean="0"/>
              <a:t>x 84” </a:t>
            </a:r>
            <a:r>
              <a:rPr lang="en-US" sz="9600" b="1" dirty="0"/>
              <a:t>Poster Template with Tips</a:t>
            </a:r>
          </a:p>
          <a:p>
            <a:pPr algn="ctr">
              <a:spcBef>
                <a:spcPts val="1199"/>
              </a:spcBef>
              <a:defRPr/>
            </a:pPr>
            <a:r>
              <a:rPr lang="en-US" sz="7200" dirty="0">
                <a:cs typeface="Calibri"/>
              </a:rPr>
              <a:t>CSUF Faculty Development Center</a:t>
            </a:r>
          </a:p>
        </p:txBody>
      </p:sp>
      <p:sp>
        <p:nvSpPr>
          <p:cNvPr id="13" name="TextBox 12"/>
          <p:cNvSpPr txBox="1"/>
          <p:nvPr/>
        </p:nvSpPr>
        <p:spPr>
          <a:xfrm>
            <a:off x="881230" y="4582862"/>
            <a:ext cx="8293933" cy="13964257"/>
          </a:xfrm>
          <a:prstGeom prst="rect">
            <a:avLst/>
          </a:prstGeom>
          <a:noFill/>
        </p:spPr>
        <p:txBody>
          <a:bodyPr wrap="square" lIns="52249" tIns="26124" rIns="52249" bIns="26124" rtlCol="0">
            <a:spAutoFit/>
          </a:bodyPr>
          <a:lstStyle/>
          <a:p>
            <a:pPr algn="ctr"/>
            <a:r>
              <a:rPr lang="en-US" sz="3600" b="1" dirty="0">
                <a:ea typeface="Times New Roman" pitchFamily="39" charset="0"/>
                <a:cs typeface="Calibri"/>
              </a:rPr>
              <a:t>Using This Template</a:t>
            </a:r>
          </a:p>
          <a:p>
            <a:pPr algn="ctr"/>
            <a:endParaRPr lang="en-US" sz="2400" b="1" i="1" dirty="0">
              <a:ea typeface="Times New Roman" pitchFamily="39" charset="0"/>
              <a:cs typeface="Calibri"/>
            </a:endParaRPr>
          </a:p>
          <a:p>
            <a:pPr algn="just"/>
            <a:r>
              <a:rPr lang="en-US" sz="24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400" dirty="0">
              <a:cs typeface="Calibri"/>
            </a:endParaRPr>
          </a:p>
          <a:p>
            <a:pPr algn="just"/>
            <a:r>
              <a:rPr lang="en-US" sz="2400" dirty="0">
                <a:cs typeface="Calibri"/>
              </a:rPr>
              <a:t>To save you time, we have used a recommended layout and recommended font sizes for headings and body. </a:t>
            </a:r>
          </a:p>
          <a:p>
            <a:pPr algn="just"/>
            <a:endParaRPr lang="en-US" sz="2400" dirty="0">
              <a:cs typeface="Calibri"/>
            </a:endParaRPr>
          </a:p>
          <a:p>
            <a:pPr algn="just"/>
            <a:r>
              <a:rPr lang="en-US" sz="24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400" dirty="0" smtClean="0">
              <a:cs typeface="Calibri"/>
            </a:endParaRPr>
          </a:p>
          <a:p>
            <a:pPr algn="just"/>
            <a:endParaRPr lang="en-US" sz="2400" dirty="0">
              <a:cs typeface="Calibri"/>
            </a:endParaRPr>
          </a:p>
          <a:p>
            <a:pPr algn="ctr"/>
            <a:r>
              <a:rPr lang="en-US" sz="3600" b="1" dirty="0">
                <a:ea typeface="Times New Roman" pitchFamily="39" charset="0"/>
                <a:cs typeface="Calibri"/>
              </a:rPr>
              <a:t>Print at 200%</a:t>
            </a:r>
          </a:p>
          <a:p>
            <a:pPr algn="ctr"/>
            <a:endParaRPr lang="en-US" sz="2400" b="1" i="1" dirty="0">
              <a:ea typeface="Times New Roman" pitchFamily="39" charset="0"/>
              <a:cs typeface="Calibri"/>
            </a:endParaRPr>
          </a:p>
          <a:p>
            <a:r>
              <a:rPr lang="en-US" sz="2400" dirty="0">
                <a:ea typeface="Times New Roman" pitchFamily="39" charset="0"/>
                <a:cs typeface="Calibri"/>
              </a:rPr>
              <a:t>Power Point limits the size to 56 inches. In order to get a larger width this poster is sized </a:t>
            </a:r>
            <a:r>
              <a:rPr lang="en-US" sz="2400" dirty="0" smtClean="0">
                <a:ea typeface="Times New Roman" pitchFamily="39" charset="0"/>
                <a:cs typeface="Calibri"/>
              </a:rPr>
              <a:t>21 </a:t>
            </a:r>
            <a:r>
              <a:rPr lang="en-US" sz="2400" dirty="0">
                <a:ea typeface="Times New Roman" pitchFamily="39" charset="0"/>
                <a:cs typeface="Calibri"/>
              </a:rPr>
              <a:t>x 42 inches.  It will then be printed at 200% to achieve a </a:t>
            </a:r>
            <a:r>
              <a:rPr lang="en-US" sz="2400" dirty="0" smtClean="0">
                <a:ea typeface="Times New Roman" pitchFamily="39" charset="0"/>
                <a:cs typeface="Calibri"/>
              </a:rPr>
              <a:t>42x84 </a:t>
            </a:r>
            <a:r>
              <a:rPr lang="en-US" sz="2400" dirty="0">
                <a:ea typeface="Times New Roman" pitchFamily="39" charset="0"/>
                <a:cs typeface="Calibri"/>
              </a:rPr>
              <a:t>inch poster</a:t>
            </a:r>
            <a:r>
              <a:rPr lang="en-US" sz="2400" dirty="0" smtClean="0">
                <a:ea typeface="Times New Roman" pitchFamily="39" charset="0"/>
                <a:cs typeface="Calibri"/>
              </a:rPr>
              <a:t>.</a:t>
            </a:r>
            <a:endParaRPr lang="en-US" sz="2400" dirty="0">
              <a:cs typeface="Calibri"/>
            </a:endParaRPr>
          </a:p>
          <a:p>
            <a:pPr lvl="0" algn="ctr"/>
            <a:endParaRPr lang="en-US" sz="2400" b="1" dirty="0" smtClean="0">
              <a:solidFill>
                <a:prstClr val="black"/>
              </a:solidFill>
              <a:ea typeface="Times New Roman" pitchFamily="39" charset="0"/>
              <a:cs typeface="Calibri"/>
            </a:endParaRPr>
          </a:p>
          <a:p>
            <a:pPr lvl="0" algn="ctr"/>
            <a:r>
              <a:rPr lang="en-US" sz="3600" b="1" dirty="0" smtClean="0">
                <a:solidFill>
                  <a:prstClr val="black"/>
                </a:solidFill>
                <a:ea typeface="Times New Roman" pitchFamily="39" charset="0"/>
                <a:cs typeface="Calibri"/>
              </a:rPr>
              <a:t>Reader</a:t>
            </a:r>
            <a:r>
              <a:rPr lang="en-US" sz="3600" b="1" dirty="0">
                <a:solidFill>
                  <a:prstClr val="black"/>
                </a:solidFill>
                <a:ea typeface="Times New Roman" pitchFamily="39" charset="0"/>
                <a:cs typeface="Calibri"/>
              </a:rPr>
              <a:t>-Friendly Layout Tips</a:t>
            </a:r>
          </a:p>
          <a:p>
            <a:pPr algn="just"/>
            <a:endParaRPr lang="en-US" sz="2400" dirty="0">
              <a:ea typeface="Times New Roman" pitchFamily="39" charset="0"/>
              <a:cs typeface="Calibri"/>
            </a:endParaRPr>
          </a:p>
          <a:p>
            <a:pPr algn="just"/>
            <a:r>
              <a:rPr lang="en-US" sz="2400" dirty="0"/>
              <a:t>Create your poster with your reader in mind! Follow these tips:</a:t>
            </a:r>
          </a:p>
          <a:p>
            <a:pPr algn="just"/>
            <a:endParaRPr lang="en-US" sz="2400" dirty="0"/>
          </a:p>
          <a:p>
            <a:pPr marL="274638" indent="-274638" algn="just">
              <a:spcAft>
                <a:spcPts val="3000"/>
              </a:spcAft>
              <a:buFont typeface="Arial" panose="020B0604020202020204" pitchFamily="34" charset="0"/>
              <a:buChar char="•"/>
            </a:pPr>
            <a:r>
              <a:rPr lang="en-US" sz="2400" dirty="0"/>
              <a:t>Everything should big enough to read from 3 to 6 feet away.</a:t>
            </a:r>
          </a:p>
          <a:p>
            <a:pPr marL="274638" indent="-274638" algn="just">
              <a:spcAft>
                <a:spcPts val="3000"/>
              </a:spcAft>
              <a:buFont typeface="Arial" panose="020B0604020202020204" pitchFamily="34" charset="0"/>
              <a:buChar char="•"/>
            </a:pPr>
            <a:r>
              <a:rPr lang="en-US" sz="2400" dirty="0"/>
              <a:t>Your audience should be able to read the text in 5-10 minutes. </a:t>
            </a:r>
          </a:p>
          <a:p>
            <a:pPr marL="274638" indent="-274638" algn="just">
              <a:spcAft>
                <a:spcPts val="3000"/>
              </a:spcAft>
              <a:buFont typeface="Arial" panose="020B0604020202020204" pitchFamily="34" charset="0"/>
              <a:buChar char="•"/>
            </a:pPr>
            <a:r>
              <a:rPr lang="en-US" sz="2400" dirty="0"/>
              <a:t>Summarize your research to reduce the amount of text.  </a:t>
            </a:r>
          </a:p>
          <a:p>
            <a:pPr marL="274638" indent="-274638" algn="just">
              <a:spcAft>
                <a:spcPts val="3000"/>
              </a:spcAft>
              <a:buFont typeface="Arial" panose="020B0604020202020204" pitchFamily="34" charset="0"/>
              <a:buChar char="•"/>
            </a:pPr>
            <a:r>
              <a:rPr lang="en-US" sz="24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400" dirty="0"/>
              <a:t>Keep your layout simple and uncluttered. </a:t>
            </a:r>
            <a:endParaRPr lang="en-US" sz="2400" dirty="0">
              <a:cs typeface="Calibri"/>
            </a:endParaRPr>
          </a:p>
        </p:txBody>
      </p:sp>
      <p:sp>
        <p:nvSpPr>
          <p:cNvPr id="14" name="TextBox 13"/>
          <p:cNvSpPr txBox="1"/>
          <p:nvPr/>
        </p:nvSpPr>
        <p:spPr>
          <a:xfrm>
            <a:off x="19531299" y="4582861"/>
            <a:ext cx="8591105" cy="9840051"/>
          </a:xfrm>
          <a:prstGeom prst="rect">
            <a:avLst/>
          </a:prstGeom>
          <a:noFill/>
        </p:spPr>
        <p:txBody>
          <a:bodyPr wrap="square" lIns="52249" tIns="26124" rIns="52249" bIns="26124" rtlCol="0">
            <a:spAutoFit/>
          </a:bodyPr>
          <a:lstStyle/>
          <a:p>
            <a:pPr lvl="0" algn="ctr"/>
            <a:r>
              <a:rPr lang="en-US" sz="3600" b="1" dirty="0" smtClean="0">
                <a:solidFill>
                  <a:prstClr val="black"/>
                </a:solidFill>
                <a:latin typeface="Calibri" panose="020F0502020204030204" pitchFamily="34" charset="0"/>
                <a:ea typeface="Times New Roman" pitchFamily="39" charset="0"/>
                <a:cs typeface="Calibri"/>
              </a:rPr>
              <a:t>Graphics</a:t>
            </a:r>
            <a:endParaRPr lang="en-US" sz="3600" b="1" dirty="0">
              <a:solidFill>
                <a:prstClr val="black"/>
              </a:solidFill>
              <a:latin typeface="Calibri" panose="020F0502020204030204" pitchFamily="34" charset="0"/>
              <a:ea typeface="Times New Roman" pitchFamily="39" charset="0"/>
              <a:cs typeface="Calibri"/>
            </a:endParaRPr>
          </a:p>
          <a:p>
            <a:pPr lvl="0"/>
            <a:endParaRPr lang="en-US" sz="2400" dirty="0">
              <a:solidFill>
                <a:prstClr val="black"/>
              </a:solidFill>
              <a:latin typeface="Calibri" panose="020F0502020204030204" pitchFamily="34" charset="0"/>
              <a:ea typeface="Times New Roman" pitchFamily="39" charset="0"/>
              <a:cs typeface="Calibri"/>
            </a:endParaRPr>
          </a:p>
          <a:p>
            <a:pPr lvl="0"/>
            <a:r>
              <a:rPr lang="en-US" sz="24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400" dirty="0">
              <a:solidFill>
                <a:prstClr val="black"/>
              </a:solidFill>
              <a:latin typeface="Calibri" panose="020F0502020204030204" pitchFamily="34" charset="0"/>
              <a:ea typeface="Times New Roman" pitchFamily="39" charset="0"/>
              <a:cs typeface="Calibri"/>
            </a:endParaRPr>
          </a:p>
          <a:p>
            <a:pPr lvl="0"/>
            <a:r>
              <a:rPr lang="en-US" sz="2400" dirty="0">
                <a:solidFill>
                  <a:prstClr val="black"/>
                </a:solidFill>
                <a:latin typeface="Calibri" panose="020F0502020204030204" pitchFamily="34" charset="0"/>
                <a:ea typeface="Times New Roman" pitchFamily="39" charset="0"/>
                <a:cs typeface="Calibri"/>
              </a:rPr>
              <a:t>Click </a:t>
            </a:r>
            <a:r>
              <a:rPr lang="en-US" sz="2400" b="1" dirty="0">
                <a:solidFill>
                  <a:prstClr val="black"/>
                </a:solidFill>
                <a:latin typeface="Calibri" panose="020F0502020204030204" pitchFamily="34" charset="0"/>
                <a:ea typeface="Times New Roman" pitchFamily="39" charset="0"/>
                <a:cs typeface="Calibri"/>
              </a:rPr>
              <a:t>Insert</a:t>
            </a:r>
            <a:r>
              <a:rPr lang="en-US" sz="2400" dirty="0">
                <a:solidFill>
                  <a:prstClr val="black"/>
                </a:solidFill>
                <a:latin typeface="Calibri" panose="020F0502020204030204" pitchFamily="34" charset="0"/>
                <a:ea typeface="Times New Roman" pitchFamily="39" charset="0"/>
                <a:cs typeface="Calibri"/>
              </a:rPr>
              <a:t> </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4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400" i="1" dirty="0" smtClean="0">
                <a:solidFill>
                  <a:prstClr val="black"/>
                </a:solidFill>
                <a:latin typeface="Calibri" panose="020F0502020204030204" pitchFamily="34" charset="0"/>
                <a:ea typeface="Times New Roman" pitchFamily="39" charset="0"/>
                <a:cs typeface="Calibri"/>
              </a:rPr>
              <a:t>Faculty  </a:t>
            </a:r>
            <a:r>
              <a:rPr lang="en-US" sz="2400" i="1" dirty="0">
                <a:solidFill>
                  <a:prstClr val="black"/>
                </a:solidFill>
                <a:latin typeface="Calibri" panose="020F0502020204030204" pitchFamily="34" charset="0"/>
                <a:ea typeface="Times New Roman" pitchFamily="39" charset="0"/>
                <a:cs typeface="Calibri"/>
              </a:rPr>
              <a:t>Posters Requested by College for AY 2015-16</a:t>
            </a: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4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4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5" name="TextBox 14"/>
          <p:cNvSpPr txBox="1"/>
          <p:nvPr/>
        </p:nvSpPr>
        <p:spPr>
          <a:xfrm>
            <a:off x="29236116" y="4582862"/>
            <a:ext cx="8371689" cy="11963708"/>
          </a:xfrm>
          <a:prstGeom prst="rect">
            <a:avLst/>
          </a:prstGeom>
          <a:noFill/>
        </p:spPr>
        <p:txBody>
          <a:bodyPr wrap="square" lIns="52249" tIns="26124" rIns="52249" bIns="26124" rtlCol="0">
            <a:spAutoFit/>
          </a:bodyPr>
          <a:lstStyle/>
          <a:p>
            <a:pPr algn="ctr"/>
            <a:r>
              <a:rPr lang="en-US" sz="3600" b="1" dirty="0" smtClean="0">
                <a:latin typeface="Calibri" panose="020F0502020204030204" pitchFamily="34" charset="0"/>
                <a:ea typeface="Times New Roman" pitchFamily="39" charset="0"/>
                <a:cs typeface="Calibri"/>
              </a:rPr>
              <a:t>Logos</a:t>
            </a:r>
            <a:endParaRPr lang="en-US" sz="3600" b="1" dirty="0">
              <a:latin typeface="Calibri" panose="020F0502020204030204" pitchFamily="34" charset="0"/>
              <a:ea typeface="Times New Roman" pitchFamily="39" charset="0"/>
              <a:cs typeface="Calibri"/>
            </a:endParaRPr>
          </a:p>
          <a:p>
            <a:pPr algn="ctr"/>
            <a:endParaRPr lang="en-US" sz="2400" b="1" i="1" dirty="0">
              <a:latin typeface="Calibri" panose="020F0502020204030204" pitchFamily="34" charset="0"/>
              <a:ea typeface="Times New Roman" pitchFamily="39" charset="0"/>
              <a:cs typeface="Calibri"/>
            </a:endParaRPr>
          </a:p>
          <a:p>
            <a:r>
              <a:rPr lang="en-US" sz="24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400" dirty="0">
              <a:latin typeface="Calibri" panose="020F0502020204030204" pitchFamily="34" charset="0"/>
              <a:ea typeface="Times New Roman" pitchFamily="39" charset="0"/>
              <a:cs typeface="Calibri"/>
            </a:endParaRPr>
          </a:p>
          <a:p>
            <a:pPr algn="ctr"/>
            <a:r>
              <a:rPr lang="en-US" sz="3600" b="1" dirty="0">
                <a:solidFill>
                  <a:prstClr val="black"/>
                </a:solidFill>
                <a:latin typeface="Calibri" panose="020F0502020204030204" pitchFamily="34" charset="0"/>
                <a:ea typeface="Times New Roman" pitchFamily="39" charset="0"/>
                <a:cs typeface="Calibri"/>
              </a:rPr>
              <a:t>Free </a:t>
            </a:r>
            <a:r>
              <a:rPr lang="en-US" sz="3600" b="1" dirty="0" smtClean="0">
                <a:solidFill>
                  <a:prstClr val="black"/>
                </a:solidFill>
                <a:latin typeface="Calibri" panose="020F0502020204030204" pitchFamily="34" charset="0"/>
                <a:ea typeface="Times New Roman" pitchFamily="39" charset="0"/>
                <a:cs typeface="Calibri"/>
              </a:rPr>
              <a:t>Images</a:t>
            </a:r>
          </a:p>
          <a:p>
            <a:pPr algn="ctr"/>
            <a:endParaRPr lang="en-US" sz="2400" b="1" dirty="0" smtClean="0">
              <a:solidFill>
                <a:prstClr val="black"/>
              </a:solidFill>
              <a:latin typeface="Calibri" panose="020F0502020204030204" pitchFamily="34" charset="0"/>
              <a:ea typeface="Times New Roman" pitchFamily="39" charset="0"/>
              <a:cs typeface="Calibri"/>
            </a:endParaRPr>
          </a:p>
          <a:p>
            <a:pPr algn="ctr"/>
            <a:endParaRPr lang="en-US" sz="2400" b="1" dirty="0" smtClean="0">
              <a:solidFill>
                <a:prstClr val="black"/>
              </a:solidFill>
              <a:latin typeface="Calibri" panose="020F0502020204030204" pitchFamily="34" charset="0"/>
              <a:ea typeface="Times New Roman" pitchFamily="39" charset="0"/>
              <a:cs typeface="Calibri"/>
            </a:endParaRPr>
          </a:p>
          <a:p>
            <a:pPr algn="ctr"/>
            <a:endParaRPr lang="en-US" sz="2400" b="1"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smtClean="0">
              <a:solidFill>
                <a:prstClr val="black"/>
              </a:solidFill>
              <a:latin typeface="Calibri" panose="020F0502020204030204" pitchFamily="34" charset="0"/>
              <a:ea typeface="Times New Roman" pitchFamily="39" charset="0"/>
              <a:cs typeface="Calibri"/>
            </a:endParaRPr>
          </a:p>
          <a:p>
            <a:r>
              <a:rPr lang="en-US" sz="2400" dirty="0" smtClean="0">
                <a:solidFill>
                  <a:prstClr val="black"/>
                </a:solidFill>
                <a:latin typeface="Calibri" panose="020F0502020204030204" pitchFamily="34" charset="0"/>
                <a:ea typeface="Times New Roman" pitchFamily="39" charset="0"/>
                <a:cs typeface="Calibri"/>
              </a:rPr>
              <a:t>Images </a:t>
            </a:r>
            <a:r>
              <a:rPr lang="en-US" sz="2400" dirty="0">
                <a:solidFill>
                  <a:prstClr val="black"/>
                </a:solidFill>
                <a:latin typeface="Calibri" panose="020F0502020204030204" pitchFamily="34" charset="0"/>
                <a:ea typeface="Times New Roman" pitchFamily="39" charset="0"/>
                <a:cs typeface="Calibri"/>
              </a:rPr>
              <a:t>capture readers’ attention</a:t>
            </a:r>
            <a:r>
              <a:rPr lang="en-US" sz="2400" dirty="0" smtClean="0">
                <a:solidFill>
                  <a:prstClr val="black"/>
                </a:solidFill>
                <a:latin typeface="Calibri" panose="020F0502020204030204" pitchFamily="34" charset="0"/>
                <a:ea typeface="Times New Roman" pitchFamily="39" charset="0"/>
                <a:cs typeface="Calibri"/>
              </a:rPr>
              <a:t>!  </a:t>
            </a:r>
            <a:r>
              <a:rPr lang="en-US" sz="2400" dirty="0">
                <a:solidFill>
                  <a:prstClr val="black"/>
                </a:solidFill>
                <a:latin typeface="Calibri" panose="020F0502020204030204" pitchFamily="34" charset="0"/>
                <a:ea typeface="Times New Roman" pitchFamily="39" charset="0"/>
                <a:cs typeface="Calibri"/>
              </a:rPr>
              <a:t>Here are  </a:t>
            </a:r>
            <a:r>
              <a:rPr lang="en-US" sz="2400" dirty="0" smtClean="0">
                <a:solidFill>
                  <a:prstClr val="black"/>
                </a:solidFill>
                <a:latin typeface="Calibri" panose="020F0502020204030204" pitchFamily="34" charset="0"/>
                <a:ea typeface="Times New Roman" pitchFamily="39" charset="0"/>
                <a:cs typeface="Calibri"/>
              </a:rPr>
              <a:t>some sources </a:t>
            </a:r>
            <a:r>
              <a:rPr lang="en-US" sz="2400" dirty="0">
                <a:solidFill>
                  <a:prstClr val="black"/>
                </a:solidFill>
                <a:latin typeface="Calibri" panose="020F0502020204030204" pitchFamily="34" charset="0"/>
                <a:ea typeface="Times New Roman" pitchFamily="39" charset="0"/>
                <a:cs typeface="Calibri"/>
              </a:rPr>
              <a:t>for free ones</a:t>
            </a:r>
            <a:r>
              <a:rPr lang="en-US" sz="2400" dirty="0" smtClean="0">
                <a:solidFill>
                  <a:prstClr val="black"/>
                </a:solidFill>
                <a:latin typeface="Calibri" panose="020F0502020204030204" pitchFamily="34" charset="0"/>
                <a:ea typeface="Times New Roman" pitchFamily="39" charset="0"/>
                <a:cs typeface="Calibri"/>
              </a:rPr>
              <a:t>:</a:t>
            </a:r>
          </a:p>
          <a:p>
            <a:endParaRPr lang="en-US" sz="2400" dirty="0">
              <a:solidFill>
                <a:prstClr val="black"/>
              </a:solidFill>
              <a:latin typeface="Calibri" panose="020F0502020204030204" pitchFamily="34" charset="0"/>
              <a:ea typeface="Times New Roman" pitchFamily="39" charset="0"/>
              <a:cs typeface="Calibri"/>
            </a:endParaRPr>
          </a:p>
          <a:p>
            <a:pPr lvl="1">
              <a:spcAft>
                <a:spcPts val="1200"/>
              </a:spcAft>
            </a:pPr>
            <a:r>
              <a:rPr lang="en-US" sz="2400" u="sng" dirty="0">
                <a:hlinkClick r:id="rId2"/>
              </a:rPr>
              <a:t>https://unsplash.com</a:t>
            </a:r>
            <a:endParaRPr lang="en-US" sz="2400" dirty="0"/>
          </a:p>
          <a:p>
            <a:pPr lvl="1">
              <a:spcAft>
                <a:spcPts val="1200"/>
              </a:spcAft>
            </a:pPr>
            <a:r>
              <a:rPr lang="en-US" sz="2400" u="sng" dirty="0">
                <a:hlinkClick r:id="rId3"/>
              </a:rPr>
              <a:t>https://www.pexels.com</a:t>
            </a:r>
            <a:endParaRPr lang="en-US" sz="2400" dirty="0"/>
          </a:p>
          <a:p>
            <a:pPr lvl="1">
              <a:spcAft>
                <a:spcPts val="1200"/>
              </a:spcAft>
            </a:pPr>
            <a:r>
              <a:rPr lang="en-US" sz="2400" u="sng" dirty="0">
                <a:hlinkClick r:id="rId4"/>
              </a:rPr>
              <a:t>https://stocksnap.io</a:t>
            </a:r>
            <a:endParaRPr lang="en-US" sz="2400" dirty="0"/>
          </a:p>
          <a:p>
            <a:pPr lvl="1">
              <a:spcAft>
                <a:spcPts val="1200"/>
              </a:spcAft>
            </a:pPr>
            <a:r>
              <a:rPr lang="en-US" sz="2400" u="sng" dirty="0">
                <a:hlinkClick r:id="rId5"/>
              </a:rPr>
              <a:t>http://</a:t>
            </a:r>
            <a:r>
              <a:rPr lang="en-US" sz="2400" u="sng" dirty="0" smtClean="0">
                <a:hlinkClick r:id="rId5"/>
              </a:rPr>
              <a:t>picography.co</a:t>
            </a:r>
            <a:endParaRPr lang="en-US" sz="2400" dirty="0"/>
          </a:p>
        </p:txBody>
      </p:sp>
      <p:graphicFrame>
        <p:nvGraphicFramePr>
          <p:cNvPr id="16" name="Diagram 15"/>
          <p:cNvGraphicFramePr/>
          <p:nvPr>
            <p:extLst>
              <p:ext uri="{D42A27DB-BD31-4B8C-83A1-F6EECF244321}">
                <p14:modId xmlns:p14="http://schemas.microsoft.com/office/powerpoint/2010/main" val="3329224896"/>
              </p:ext>
            </p:extLst>
          </p:nvPr>
        </p:nvGraphicFramePr>
        <p:xfrm>
          <a:off x="19998915" y="14592139"/>
          <a:ext cx="7624616" cy="3779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9" name="Content Placeholder 3"/>
          <p:cNvGraphicFramePr>
            <a:graphicFrameLocks/>
          </p:cNvGraphicFramePr>
          <p:nvPr>
            <p:extLst>
              <p:ext uri="{D42A27DB-BD31-4B8C-83A1-F6EECF244321}">
                <p14:modId xmlns:p14="http://schemas.microsoft.com/office/powerpoint/2010/main" val="1937345021"/>
              </p:ext>
            </p:extLst>
          </p:nvPr>
        </p:nvGraphicFramePr>
        <p:xfrm>
          <a:off x="19571088" y="6811382"/>
          <a:ext cx="8480271" cy="5137065"/>
        </p:xfrm>
        <a:graphic>
          <a:graphicData uri="http://schemas.openxmlformats.org/drawingml/2006/chart">
            <c:chart xmlns:c="http://schemas.openxmlformats.org/drawingml/2006/chart" xmlns:r="http://schemas.openxmlformats.org/officeDocument/2006/relationships" r:id="rId11"/>
          </a:graphicData>
        </a:graphic>
      </p:graphicFrame>
      <p:pic>
        <p:nvPicPr>
          <p:cNvPr id="25" name="Picture 2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9205505" y="7369094"/>
            <a:ext cx="8378817" cy="5616096"/>
          </a:xfrm>
          <a:prstGeom prst="rect">
            <a:avLst/>
          </a:prstGeom>
        </p:spPr>
      </p:pic>
      <p:sp>
        <p:nvSpPr>
          <p:cNvPr id="26" name="TextBox 25"/>
          <p:cNvSpPr txBox="1"/>
          <p:nvPr/>
        </p:nvSpPr>
        <p:spPr>
          <a:xfrm>
            <a:off x="10160069" y="4582861"/>
            <a:ext cx="8553118" cy="14456700"/>
          </a:xfrm>
          <a:prstGeom prst="rect">
            <a:avLst/>
          </a:prstGeom>
          <a:noFill/>
        </p:spPr>
        <p:txBody>
          <a:bodyPr wrap="square" lIns="52249" tIns="26124" rIns="52249" bIns="26124" rtlCol="0">
            <a:spAutoFit/>
          </a:bodyPr>
          <a:lstStyle/>
          <a:p>
            <a:pPr lvl="0" algn="ctr"/>
            <a:r>
              <a:rPr lang="en-US" sz="3600" b="1" dirty="0" smtClean="0">
                <a:solidFill>
                  <a:prstClr val="black"/>
                </a:solidFill>
                <a:ea typeface="Times New Roman" pitchFamily="39" charset="0"/>
                <a:cs typeface="Calibri"/>
              </a:rPr>
              <a:t>Changing </a:t>
            </a:r>
            <a:r>
              <a:rPr lang="en-US" sz="3600" b="1" dirty="0">
                <a:solidFill>
                  <a:prstClr val="black"/>
                </a:solidFill>
                <a:ea typeface="Times New Roman" pitchFamily="39" charset="0"/>
                <a:cs typeface="Calibri"/>
              </a:rPr>
              <a:t>the Layout</a:t>
            </a:r>
          </a:p>
          <a:p>
            <a:pPr lvl="0" algn="just"/>
            <a:endParaRPr lang="en-US" sz="2400" b="1" dirty="0">
              <a:solidFill>
                <a:prstClr val="black"/>
              </a:solidFill>
              <a:ea typeface="Times New Roman" pitchFamily="39" charset="0"/>
              <a:cs typeface="Calibri"/>
            </a:endParaRPr>
          </a:p>
          <a:p>
            <a:pPr algn="just"/>
            <a:r>
              <a:rPr lang="en-US" sz="2400" dirty="0">
                <a:cs typeface="Calibri"/>
              </a:rPr>
              <a:t>When changing the poster’s layout, do </a:t>
            </a:r>
            <a:r>
              <a:rPr lang="en-US" sz="2400" b="1" dirty="0">
                <a:cs typeface="Calibri"/>
              </a:rPr>
              <a:t>not</a:t>
            </a:r>
            <a:r>
              <a:rPr lang="en-US" sz="2400" dirty="0">
                <a:cs typeface="Calibri"/>
              </a:rPr>
              <a:t> click “Layout” like you do for a PowerPoint presentation. Instead, to add a new area for textual content, click </a:t>
            </a:r>
            <a:r>
              <a:rPr lang="en-US" sz="2400" b="1" dirty="0">
                <a:cs typeface="Calibri"/>
              </a:rPr>
              <a:t>Insert</a:t>
            </a:r>
            <a:r>
              <a:rPr lang="en-US" sz="2400" dirty="0">
                <a:cs typeface="Calibri"/>
              </a:rPr>
              <a:t> and then </a:t>
            </a:r>
            <a:r>
              <a:rPr lang="en-US" sz="2400" b="1" dirty="0">
                <a:cs typeface="Calibri"/>
              </a:rPr>
              <a:t>Text Box</a:t>
            </a:r>
            <a:r>
              <a:rPr lang="en-US" sz="24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400" dirty="0">
              <a:cs typeface="Calibri"/>
            </a:endParaRPr>
          </a:p>
          <a:p>
            <a:pPr algn="just"/>
            <a:r>
              <a:rPr lang="en-US" sz="2400" dirty="0">
                <a:cs typeface="Calibri"/>
              </a:rPr>
              <a:t>Click </a:t>
            </a:r>
            <a:r>
              <a:rPr lang="en-US" sz="2400" b="1" dirty="0">
                <a:cs typeface="Calibri"/>
              </a:rPr>
              <a:t>View</a:t>
            </a:r>
            <a:r>
              <a:rPr lang="en-US" sz="2400" dirty="0">
                <a:cs typeface="Calibri"/>
              </a:rPr>
              <a:t> and check </a:t>
            </a:r>
            <a:r>
              <a:rPr lang="en-US" sz="2400" b="1" dirty="0">
                <a:cs typeface="Calibri"/>
              </a:rPr>
              <a:t>Gridlines</a:t>
            </a:r>
            <a:r>
              <a:rPr lang="en-US" sz="2400" dirty="0">
                <a:cs typeface="Calibri"/>
              </a:rPr>
              <a:t> to see if text boxes are aligned in height</a:t>
            </a:r>
            <a:r>
              <a:rPr lang="en-US" sz="2400" dirty="0" smtClean="0">
                <a:cs typeface="Calibri"/>
              </a:rPr>
              <a:t>.</a:t>
            </a:r>
          </a:p>
          <a:p>
            <a:pPr algn="just"/>
            <a:endParaRPr lang="en-US" sz="2400" dirty="0">
              <a:cs typeface="Calibri"/>
            </a:endParaRPr>
          </a:p>
          <a:p>
            <a:pPr algn="ctr"/>
            <a:r>
              <a:rPr lang="en-US" sz="3600" b="1" dirty="0">
                <a:solidFill>
                  <a:prstClr val="black"/>
                </a:solidFill>
                <a:latin typeface="Calibri" panose="020F0502020204030204" pitchFamily="34" charset="0"/>
                <a:ea typeface="Times New Roman" pitchFamily="39" charset="0"/>
                <a:cs typeface="Calibri"/>
              </a:rPr>
              <a:t>Title Tips</a:t>
            </a:r>
          </a:p>
          <a:p>
            <a:pPr lvl="0" algn="just"/>
            <a:endParaRPr lang="en-US" sz="2400" b="1" i="1" dirty="0">
              <a:solidFill>
                <a:prstClr val="black"/>
              </a:solidFill>
              <a:latin typeface="Calibri" panose="020F0502020204030204" pitchFamily="34" charset="0"/>
              <a:ea typeface="Times New Roman" pitchFamily="39" charset="0"/>
              <a:cs typeface="Calibri"/>
            </a:endParaRPr>
          </a:p>
          <a:p>
            <a:pPr lvl="0" algn="just"/>
            <a:r>
              <a:rPr lang="en-US" sz="2400" dirty="0">
                <a:solidFill>
                  <a:prstClr val="black"/>
                </a:solidFill>
                <a:latin typeface="Calibri" panose="020F0502020204030204" pitchFamily="34" charset="0"/>
              </a:rPr>
              <a:t>Use </a:t>
            </a:r>
            <a:r>
              <a:rPr lang="en-US" sz="2400" b="1" dirty="0">
                <a:solidFill>
                  <a:prstClr val="black"/>
                </a:solidFill>
                <a:latin typeface="Calibri" panose="020F0502020204030204" pitchFamily="34" charset="0"/>
              </a:rPr>
              <a:t>100-point font</a:t>
            </a:r>
            <a:r>
              <a:rPr lang="en-US" sz="2400" dirty="0">
                <a:solidFill>
                  <a:prstClr val="black"/>
                </a:solidFill>
                <a:latin typeface="Calibri" panose="020F0502020204030204" pitchFamily="34" charset="0"/>
              </a:rPr>
              <a:t> or larger for the  poster title and author(s).  </a:t>
            </a:r>
          </a:p>
          <a:p>
            <a:pPr lvl="0" algn="just"/>
            <a:endParaRPr lang="en-US" sz="2400" dirty="0">
              <a:solidFill>
                <a:prstClr val="black"/>
              </a:solidFill>
              <a:latin typeface="Calibri" panose="020F0502020204030204" pitchFamily="34" charset="0"/>
            </a:endParaRPr>
          </a:p>
          <a:p>
            <a:pPr lvl="0" algn="just"/>
            <a:r>
              <a:rPr lang="en-US" sz="24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400" b="1" dirty="0">
              <a:latin typeface="Calibri" panose="020F0502020204030204" pitchFamily="34" charset="0"/>
              <a:ea typeface="Times New Roman" pitchFamily="39" charset="0"/>
              <a:cs typeface="Calibri"/>
            </a:endParaRPr>
          </a:p>
          <a:p>
            <a:pPr algn="ctr"/>
            <a:r>
              <a:rPr lang="en-US" sz="3600" b="1" dirty="0">
                <a:latin typeface="Calibri" panose="020F0502020204030204" pitchFamily="34" charset="0"/>
                <a:ea typeface="Times New Roman" pitchFamily="39" charset="0"/>
                <a:cs typeface="Calibri"/>
              </a:rPr>
              <a:t>Heading Tips</a:t>
            </a:r>
          </a:p>
          <a:p>
            <a:pPr algn="just"/>
            <a:endParaRPr lang="en-US" sz="2400" b="1" i="1" dirty="0">
              <a:latin typeface="Calibri" panose="020F0502020204030204" pitchFamily="34" charset="0"/>
              <a:ea typeface="Times New Roman" pitchFamily="39" charset="0"/>
              <a:cs typeface="Calibri"/>
            </a:endParaRPr>
          </a:p>
          <a:p>
            <a:pPr algn="just"/>
            <a:r>
              <a:rPr lang="en-US" sz="2400" dirty="0">
                <a:latin typeface="Calibri" panose="020F0502020204030204" pitchFamily="34" charset="0"/>
              </a:rPr>
              <a:t>Use </a:t>
            </a:r>
            <a:r>
              <a:rPr lang="en-US" sz="2400" b="1" dirty="0">
                <a:latin typeface="Calibri" panose="020F0502020204030204" pitchFamily="34" charset="0"/>
              </a:rPr>
              <a:t>36-point font </a:t>
            </a:r>
            <a:r>
              <a:rPr lang="en-US" sz="2400" dirty="0">
                <a:latin typeface="Calibri" panose="020F0502020204030204" pitchFamily="34" charset="0"/>
              </a:rPr>
              <a:t>or larger for headings</a:t>
            </a:r>
            <a:r>
              <a:rPr lang="en-US" sz="2400" dirty="0" smtClean="0">
                <a:latin typeface="Calibri" panose="020F0502020204030204" pitchFamily="34" charset="0"/>
              </a:rPr>
              <a:t>.</a:t>
            </a:r>
            <a:endParaRPr lang="en-US" sz="2400" dirty="0">
              <a:latin typeface="Calibri" panose="020F0502020204030204" pitchFamily="34" charset="0"/>
            </a:endParaRPr>
          </a:p>
          <a:p>
            <a:pPr algn="just"/>
            <a:r>
              <a:rPr lang="en-US" sz="2400" dirty="0">
                <a:latin typeface="Calibri" panose="020F0502020204030204" pitchFamily="34" charset="0"/>
              </a:rPr>
              <a:t>Mix upper- and lower-case letters;  all caps are harder to read. </a:t>
            </a:r>
          </a:p>
          <a:p>
            <a:pPr algn="just"/>
            <a:endParaRPr lang="en-US" sz="2400" dirty="0">
              <a:latin typeface="Calibri" panose="020F0502020204030204" pitchFamily="34" charset="0"/>
            </a:endParaRPr>
          </a:p>
          <a:p>
            <a:pPr lvl="0" algn="ctr"/>
            <a:r>
              <a:rPr lang="en-US" sz="3600" b="1" dirty="0">
                <a:solidFill>
                  <a:prstClr val="black"/>
                </a:solidFill>
                <a:latin typeface="Calibri" panose="020F0502020204030204" pitchFamily="34" charset="0"/>
                <a:ea typeface="Times New Roman" pitchFamily="39" charset="0"/>
                <a:cs typeface="Calibri"/>
              </a:rPr>
              <a:t>Body Text Tips</a:t>
            </a:r>
          </a:p>
          <a:p>
            <a:pPr lvl="0" algn="just"/>
            <a:endParaRPr lang="en-US" sz="2400" b="1" dirty="0">
              <a:solidFill>
                <a:prstClr val="black"/>
              </a:solidFill>
              <a:latin typeface="Calibri" panose="020F0502020204030204" pitchFamily="34" charset="0"/>
              <a:ea typeface="Times New Roman" pitchFamily="39" charset="0"/>
              <a:cs typeface="Calibri"/>
            </a:endParaRPr>
          </a:p>
          <a:p>
            <a:pPr algn="just"/>
            <a:r>
              <a:rPr lang="en-US" sz="2400" dirty="0">
                <a:latin typeface="Calibri" panose="020F0502020204030204" pitchFamily="34" charset="0"/>
              </a:rPr>
              <a:t>Use </a:t>
            </a:r>
            <a:r>
              <a:rPr lang="en-US" sz="2400" b="1" dirty="0">
                <a:latin typeface="Calibri" panose="020F0502020204030204" pitchFamily="34" charset="0"/>
              </a:rPr>
              <a:t>28-point font</a:t>
            </a:r>
            <a:r>
              <a:rPr lang="en-US" sz="2400" dirty="0">
                <a:latin typeface="Calibri" panose="020F0502020204030204" pitchFamily="34" charset="0"/>
              </a:rPr>
              <a:t> or larger.</a:t>
            </a:r>
          </a:p>
          <a:p>
            <a:pPr algn="just"/>
            <a:endParaRPr lang="en-US" sz="2400" dirty="0">
              <a:latin typeface="Calibri" panose="020F0502020204030204" pitchFamily="34" charset="0"/>
            </a:endParaRPr>
          </a:p>
          <a:p>
            <a:pPr algn="just"/>
            <a:r>
              <a:rPr lang="en-US" sz="2400" dirty="0">
                <a:latin typeface="Calibri" panose="020F0502020204030204" pitchFamily="34" charset="0"/>
              </a:rPr>
              <a:t>Use a simple font: Calibri, Arial, Cambria, Times New Roman, etc..</a:t>
            </a:r>
          </a:p>
          <a:p>
            <a:pPr algn="just"/>
            <a:endParaRPr lang="en-US" sz="2400" dirty="0">
              <a:latin typeface="Calibri" panose="020F0502020204030204" pitchFamily="34" charset="0"/>
            </a:endParaRPr>
          </a:p>
          <a:p>
            <a:pPr algn="just"/>
            <a:r>
              <a:rPr lang="en-US" sz="2400" dirty="0">
                <a:latin typeface="Calibri" panose="020F0502020204030204" pitchFamily="34" charset="0"/>
              </a:rPr>
              <a:t>Want to tweak the space between lines of text (between headings and body, or in a bulleted list)? Click </a:t>
            </a:r>
            <a:r>
              <a:rPr lang="en-US" sz="2400" b="1" dirty="0">
                <a:latin typeface="Calibri" panose="020F0502020204030204" pitchFamily="34" charset="0"/>
              </a:rPr>
              <a:t>Home</a:t>
            </a:r>
            <a:r>
              <a:rPr lang="en-US" sz="2400" dirty="0">
                <a:latin typeface="Calibri" panose="020F0502020204030204" pitchFamily="34" charset="0"/>
              </a:rPr>
              <a:t>, then </a:t>
            </a:r>
            <a:r>
              <a:rPr lang="en-US" sz="2400" b="1" dirty="0">
                <a:latin typeface="Calibri" panose="020F0502020204030204" pitchFamily="34" charset="0"/>
              </a:rPr>
              <a:t>Paragraph</a:t>
            </a:r>
            <a:r>
              <a:rPr lang="en-US" sz="2400" dirty="0">
                <a:latin typeface="Calibri" panose="020F0502020204030204" pitchFamily="34" charset="0"/>
              </a:rPr>
              <a:t>, then modify the </a:t>
            </a:r>
            <a:r>
              <a:rPr lang="en-US" sz="2400" b="1" dirty="0">
                <a:latin typeface="Calibri" panose="020F0502020204030204" pitchFamily="34" charset="0"/>
              </a:rPr>
              <a:t>Spacing</a:t>
            </a:r>
            <a:r>
              <a:rPr lang="en-US" sz="2400" dirty="0">
                <a:latin typeface="Calibri" panose="020F0502020204030204" pitchFamily="34" charset="0"/>
              </a:rPr>
              <a:t> </a:t>
            </a:r>
            <a:r>
              <a:rPr lang="en-US" sz="2400" b="1" dirty="0">
                <a:latin typeface="Calibri" panose="020F0502020204030204" pitchFamily="34" charset="0"/>
              </a:rPr>
              <a:t>Before</a:t>
            </a:r>
            <a:r>
              <a:rPr lang="en-US" sz="2400" dirty="0">
                <a:latin typeface="Calibri" panose="020F0502020204030204" pitchFamily="34" charset="0"/>
              </a:rPr>
              <a:t> or </a:t>
            </a:r>
            <a:r>
              <a:rPr lang="en-US" sz="2400" b="1" dirty="0">
                <a:latin typeface="Calibri" panose="020F0502020204030204" pitchFamily="34" charset="0"/>
              </a:rPr>
              <a:t>After</a:t>
            </a:r>
            <a:r>
              <a:rPr lang="en-US" sz="2400" dirty="0">
                <a:latin typeface="Calibri" panose="020F0502020204030204" pitchFamily="34" charset="0"/>
              </a:rPr>
              <a:t> specific lines of text</a:t>
            </a:r>
            <a:r>
              <a:rPr lang="en-US" sz="2400" dirty="0" smtClean="0">
                <a:latin typeface="Calibri" panose="020F0502020204030204" pitchFamily="34" charset="0"/>
              </a:rPr>
              <a:t>.</a:t>
            </a:r>
            <a:endParaRPr lang="en-US" sz="2400" dirty="0">
              <a:latin typeface="Calibri" panose="020F0502020204030204" pitchFamily="34" charset="0"/>
            </a:endParaRPr>
          </a:p>
        </p:txBody>
      </p:sp>
      <p:pic>
        <p:nvPicPr>
          <p:cNvPr id="27" name="Picture 2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3776256" y="1373732"/>
            <a:ext cx="3599234" cy="2177044"/>
          </a:xfrm>
          <a:prstGeom prst="rect">
            <a:avLst/>
          </a:prstGeom>
        </p:spPr>
      </p:pic>
      <p:pic>
        <p:nvPicPr>
          <p:cNvPr id="28" name="Picture 27" descr="CSUF Logo Horiz.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44389" y="2229091"/>
            <a:ext cx="5841311" cy="134226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926</TotalTime>
  <Words>704</Words>
  <Application>Microsoft Macintosh PowerPoint</Application>
  <PresentationFormat>Custom</PresentationFormat>
  <Paragraphs>108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33</cp:revision>
  <dcterms:created xsi:type="dcterms:W3CDTF">2012-04-09T22:51:13Z</dcterms:created>
  <dcterms:modified xsi:type="dcterms:W3CDTF">2016-08-20T01:02:49Z</dcterms:modified>
</cp:coreProperties>
</file>