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918400" cy="19202400"/>
  <p:notesSz cx="6858000" cy="9144000"/>
  <p:defaultText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57" d="100"/>
          <a:sy n="57" d="100"/>
        </p:scale>
        <p:origin x="-136" y="-496"/>
      </p:cViewPr>
      <p:guideLst>
        <p:guide orient="horz" pos="6048"/>
        <p:guide pos="1293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28476024"/>
        <c:axId val="2120663416"/>
      </c:barChart>
      <c:catAx>
        <c:axId val="2128476024"/>
        <c:scaling>
          <c:orientation val="minMax"/>
        </c:scaling>
        <c:delete val="0"/>
        <c:axPos val="b"/>
        <c:majorTickMark val="out"/>
        <c:minorTickMark val="none"/>
        <c:tickLblPos val="nextTo"/>
        <c:crossAx val="2120663416"/>
        <c:crosses val="autoZero"/>
        <c:auto val="1"/>
        <c:lblAlgn val="ctr"/>
        <c:lblOffset val="100"/>
        <c:noMultiLvlLbl val="0"/>
      </c:catAx>
      <c:valAx>
        <c:axId val="2120663416"/>
        <c:scaling>
          <c:orientation val="minMax"/>
        </c:scaling>
        <c:delete val="0"/>
        <c:axPos val="l"/>
        <c:majorGridlines/>
        <c:numFmt formatCode="General" sourceLinked="1"/>
        <c:majorTickMark val="out"/>
        <c:minorTickMark val="none"/>
        <c:tickLblPos val="nextTo"/>
        <c:crossAx val="21284760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EFFE6F3A-3D4B-F34D-9A30-99A68E0546B1}" type="presOf" srcId="{7D9EF975-511F-49CB-83D7-034D0DD0B681}" destId="{50BBF47A-20CF-4D27-8D0C-1F02C06EF581}" srcOrd="0" destOrd="0"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E06407EF-53E1-0642-B5E2-0201221A2650}" type="presOf" srcId="{AA079224-7D82-40C5-BC8A-4E8D37B30281}" destId="{04FFBF64-3F44-42D7-9A4A-A6E955968CAE}" srcOrd="0" destOrd="1"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8A74667C-B91B-F240-9724-B377FE80BBC2}" type="presOf" srcId="{E773A900-D277-4874-8863-58D99F849787}" destId="{C59ADD0E-A8FA-4B11-8052-1BE8787E46B3}"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3C11BE5F-ED01-FD4F-A4A3-0FF5CB5C7E50}" type="presOf" srcId="{7FF37380-929C-4E3E-B78D-6A542EBBD8D7}" destId="{428854DD-4558-4CE7-8DFC-1384B21CF925}" srcOrd="0" destOrd="1" presId="urn:microsoft.com/office/officeart/2005/8/layout/vList6"/>
    <dgm:cxn modelId="{30BB7942-3DAF-1B4D-A89B-5AC8680EDAEC}" type="presOf" srcId="{83F226F8-E36E-449D-B533-1A7D87C28C69}" destId="{602E017F-2DC7-4B15-923E-7AF0B58A84A2}" srcOrd="0" destOrd="0" presId="urn:microsoft.com/office/officeart/2005/8/layout/vList6"/>
    <dgm:cxn modelId="{24F7EC36-B2B2-4E13-8A5F-5C1229E5BBE4}" srcId="{83F226F8-E36E-449D-B533-1A7D87C28C69}" destId="{7D9EF975-511F-49CB-83D7-034D0DD0B681}" srcOrd="0" destOrd="0" parTransId="{BD3AC8DB-4C39-4F9B-A80A-857ED4E44A30}" sibTransId="{570AEDFB-4001-4EB0-82B2-7C0F97D59C88}"/>
    <dgm:cxn modelId="{AC0BF7AD-B471-4EFC-ABF4-2B0184BA9BDC}" srcId="{83F226F8-E36E-449D-B533-1A7D87C28C69}" destId="{C65051E0-8E96-46EA-9B6A-01528A951CA4}" srcOrd="1" destOrd="0" parTransId="{4902E303-7D31-4199-8ED5-4880D07F0E46}" sibTransId="{25B4661A-AC4D-491C-B171-0D22D95DA60E}"/>
    <dgm:cxn modelId="{9B41B94E-D730-43AC-9AA5-069906F9C484}" srcId="{7D9EF975-511F-49CB-83D7-034D0DD0B681}" destId="{C3CBFBAF-2301-4925-BBFD-BC17FB0F28EA}" srcOrd="1" destOrd="0" parTransId="{132A8136-DA7A-4C1D-9898-5B19FD1ED3E0}" sibTransId="{7A90A813-0C34-4784-A366-410F62EF3310}"/>
    <dgm:cxn modelId="{CF96EF00-9B36-4C5F-91A3-A3149EE12E07}" srcId="{AA9017A1-4CBD-49C4-95F7-5E4F8D04A85D}" destId="{EA639F30-F9F6-4E0D-AA11-8DC5FB1FC52A}" srcOrd="0" destOrd="0" parTransId="{D132B4F8-2E02-4307-84A9-F63B008D2A9D}" sibTransId="{065491D5-9B7F-449B-8534-B2FF65558054}"/>
    <dgm:cxn modelId="{A2674FCA-76F0-F04E-9497-9600644026A7}" type="presOf" srcId="{17BD9A47-672F-4BFD-BEC9-3B2DDF33161C}" destId="{C59ADD0E-A8FA-4B11-8052-1BE8787E46B3}" srcOrd="0" destOrd="2" presId="urn:microsoft.com/office/officeart/2005/8/layout/vList6"/>
    <dgm:cxn modelId="{66115673-0571-6C46-863E-9BCFB464CB52}" type="presOf" srcId="{AA9017A1-4CBD-49C4-95F7-5E4F8D04A85D}" destId="{36D9BB4A-5F9F-4D22-9CCC-CEE6D4829A6B}" srcOrd="0" destOrd="0" presId="urn:microsoft.com/office/officeart/2005/8/layout/vList6"/>
    <dgm:cxn modelId="{A30E8E46-1665-7C4E-BBEE-56B968D03B9E}" type="presOf" srcId="{04861ED6-6233-4AF6-BC4E-D414C454583B}" destId="{428854DD-4558-4CE7-8DFC-1384B21CF925}" srcOrd="0" destOrd="0" presId="urn:microsoft.com/office/officeart/2005/8/layout/vList6"/>
    <dgm:cxn modelId="{745E860D-4F2E-BD4C-97CE-C16829A91132}" type="presOf" srcId="{EA639F30-F9F6-4E0D-AA11-8DC5FB1FC52A}" destId="{04FFBF64-3F44-42D7-9A4A-A6E955968CAE}" srcOrd="0" destOrd="0"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A38452CF-FAD9-974A-B4E0-870DDF593370}" type="presOf" srcId="{C65051E0-8E96-46EA-9B6A-01528A951CA4}" destId="{D48B4A4C-14E3-40A7-A46E-2DF1C54F3FF1}" srcOrd="0" destOrd="0" presId="urn:microsoft.com/office/officeart/2005/8/layout/vList6"/>
    <dgm:cxn modelId="{7280208C-0B24-6B45-A3B0-87D8FE55B304}" type="presOf" srcId="{C3CBFBAF-2301-4925-BBFD-BC17FB0F28EA}" destId="{C59ADD0E-A8FA-4B11-8052-1BE8787E46B3}" srcOrd="0" destOrd="1"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D24A8C08-FE5F-4DFD-9D48-33BAC5A0C99F}" srcId="{83F226F8-E36E-449D-B533-1A7D87C28C69}" destId="{AA9017A1-4CBD-49C4-95F7-5E4F8D04A85D}" srcOrd="2" destOrd="0" parTransId="{58CFFFED-3EA7-4215-96EE-AAB4F2BDEDD1}" sibTransId="{12D45722-B48B-4DA9-B18D-1955BED66BB4}"/>
    <dgm:cxn modelId="{A6732146-2570-0343-90BA-B3914177E7EA}" type="presParOf" srcId="{602E017F-2DC7-4B15-923E-7AF0B58A84A2}" destId="{D39E233D-3563-491A-BBE8-A56CBCE9356C}" srcOrd="0" destOrd="0" presId="urn:microsoft.com/office/officeart/2005/8/layout/vList6"/>
    <dgm:cxn modelId="{A1C3225C-FB73-DE4E-9451-8848EEB4C58D}" type="presParOf" srcId="{D39E233D-3563-491A-BBE8-A56CBCE9356C}" destId="{50BBF47A-20CF-4D27-8D0C-1F02C06EF581}" srcOrd="0" destOrd="0" presId="urn:microsoft.com/office/officeart/2005/8/layout/vList6"/>
    <dgm:cxn modelId="{5F10500C-C8AC-A646-AC6C-2AD8DF5A7A75}" type="presParOf" srcId="{D39E233D-3563-491A-BBE8-A56CBCE9356C}" destId="{C59ADD0E-A8FA-4B11-8052-1BE8787E46B3}" srcOrd="1" destOrd="0" presId="urn:microsoft.com/office/officeart/2005/8/layout/vList6"/>
    <dgm:cxn modelId="{0E8649E2-9781-374C-B222-3514F98B9F1E}" type="presParOf" srcId="{602E017F-2DC7-4B15-923E-7AF0B58A84A2}" destId="{5AF299DB-2132-487A-9E10-D98FE8E1763C}" srcOrd="1" destOrd="0" presId="urn:microsoft.com/office/officeart/2005/8/layout/vList6"/>
    <dgm:cxn modelId="{64CE36D9-FD43-364F-8142-EA5018A34875}" type="presParOf" srcId="{602E017F-2DC7-4B15-923E-7AF0B58A84A2}" destId="{01BE5A3D-3038-4D40-84E6-2ACCDA109179}" srcOrd="2" destOrd="0" presId="urn:microsoft.com/office/officeart/2005/8/layout/vList6"/>
    <dgm:cxn modelId="{BD86DE50-8FE9-694C-A6CC-2C5345263456}" type="presParOf" srcId="{01BE5A3D-3038-4D40-84E6-2ACCDA109179}" destId="{D48B4A4C-14E3-40A7-A46E-2DF1C54F3FF1}" srcOrd="0" destOrd="0" presId="urn:microsoft.com/office/officeart/2005/8/layout/vList6"/>
    <dgm:cxn modelId="{E7899284-4DBD-114F-AA5C-710FB9E29847}" type="presParOf" srcId="{01BE5A3D-3038-4D40-84E6-2ACCDA109179}" destId="{428854DD-4558-4CE7-8DFC-1384B21CF925}" srcOrd="1" destOrd="0" presId="urn:microsoft.com/office/officeart/2005/8/layout/vList6"/>
    <dgm:cxn modelId="{4BD26D74-DD84-AD40-9EB2-7E6328DA4394}" type="presParOf" srcId="{602E017F-2DC7-4B15-923E-7AF0B58A84A2}" destId="{C86DE1E9-9623-40B2-BA1D-26A8DE404280}" srcOrd="3" destOrd="0" presId="urn:microsoft.com/office/officeart/2005/8/layout/vList6"/>
    <dgm:cxn modelId="{471FFE8B-531E-A245-8C9D-3344926F25F8}" type="presParOf" srcId="{602E017F-2DC7-4B15-923E-7AF0B58A84A2}" destId="{3088FC37-4AEC-4CDA-9BF2-DA9A170DE8AB}" srcOrd="4" destOrd="0" presId="urn:microsoft.com/office/officeart/2005/8/layout/vList6"/>
    <dgm:cxn modelId="{BADE33EA-BA2F-DE4C-B35B-27D5CF92DE92}" type="presParOf" srcId="{3088FC37-4AEC-4CDA-9BF2-DA9A170DE8AB}" destId="{36D9BB4A-5F9F-4D22-9CCC-CEE6D4829A6B}" srcOrd="0" destOrd="0" presId="urn:microsoft.com/office/officeart/2005/8/layout/vList6"/>
    <dgm:cxn modelId="{BB163047-8ADC-0944-8C5C-A0C604FC5065}"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614153" y="0"/>
          <a:ext cx="3921231" cy="1228698"/>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614153" y="153587"/>
        <a:ext cx="3460469" cy="921524"/>
      </dsp:txXfrm>
    </dsp:sp>
    <dsp:sp modelId="{50BBF47A-20CF-4D27-8D0C-1F02C06EF581}">
      <dsp:nvSpPr>
        <dsp:cNvPr id="0" name=""/>
        <dsp:cNvSpPr/>
      </dsp:nvSpPr>
      <dsp:spPr>
        <a:xfrm>
          <a:off x="0" y="0"/>
          <a:ext cx="2614154" cy="122869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59980" y="59980"/>
        <a:ext cx="2494194" cy="1108738"/>
      </dsp:txXfrm>
    </dsp:sp>
    <dsp:sp modelId="{428854DD-4558-4CE7-8DFC-1384B21CF925}">
      <dsp:nvSpPr>
        <dsp:cNvPr id="0" name=""/>
        <dsp:cNvSpPr/>
      </dsp:nvSpPr>
      <dsp:spPr>
        <a:xfrm>
          <a:off x="2614153" y="1351568"/>
          <a:ext cx="3921231" cy="1228698"/>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614153" y="1505155"/>
        <a:ext cx="3460469" cy="921524"/>
      </dsp:txXfrm>
    </dsp:sp>
    <dsp:sp modelId="{D48B4A4C-14E3-40A7-A46E-2DF1C54F3FF1}">
      <dsp:nvSpPr>
        <dsp:cNvPr id="0" name=""/>
        <dsp:cNvSpPr/>
      </dsp:nvSpPr>
      <dsp:spPr>
        <a:xfrm>
          <a:off x="0" y="1351568"/>
          <a:ext cx="2614154" cy="1228698"/>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59980" y="1411548"/>
        <a:ext cx="2494194" cy="1108738"/>
      </dsp:txXfrm>
    </dsp:sp>
    <dsp:sp modelId="{04FFBF64-3F44-42D7-9A4A-A6E955968CAE}">
      <dsp:nvSpPr>
        <dsp:cNvPr id="0" name=""/>
        <dsp:cNvSpPr/>
      </dsp:nvSpPr>
      <dsp:spPr>
        <a:xfrm>
          <a:off x="2614153" y="2703136"/>
          <a:ext cx="3921231" cy="1228698"/>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614153" y="2856723"/>
        <a:ext cx="3460469" cy="921524"/>
      </dsp:txXfrm>
    </dsp:sp>
    <dsp:sp modelId="{36D9BB4A-5F9F-4D22-9CCC-CEE6D4829A6B}">
      <dsp:nvSpPr>
        <dsp:cNvPr id="0" name=""/>
        <dsp:cNvSpPr/>
      </dsp:nvSpPr>
      <dsp:spPr>
        <a:xfrm>
          <a:off x="0" y="2703136"/>
          <a:ext cx="2614154" cy="1228698"/>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59980" y="2763116"/>
        <a:ext cx="2494194" cy="110873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965191"/>
            <a:ext cx="27980640" cy="411607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0881360"/>
            <a:ext cx="23042880" cy="4907280"/>
          </a:xfrm>
        </p:spPr>
        <p:txBody>
          <a:bodyPr/>
          <a:lstStyle>
            <a:lvl1pPr marL="0" indent="0" algn="ctr">
              <a:buNone/>
              <a:defRPr>
                <a:solidFill>
                  <a:schemeClr val="tx1">
                    <a:tint val="75000"/>
                  </a:schemeClr>
                </a:solidFill>
              </a:defRPr>
            </a:lvl1pPr>
            <a:lvl2pPr marL="1373386" indent="0" algn="ctr">
              <a:buNone/>
              <a:defRPr>
                <a:solidFill>
                  <a:schemeClr val="tx1">
                    <a:tint val="75000"/>
                  </a:schemeClr>
                </a:solidFill>
              </a:defRPr>
            </a:lvl2pPr>
            <a:lvl3pPr marL="2746772" indent="0" algn="ctr">
              <a:buNone/>
              <a:defRPr>
                <a:solidFill>
                  <a:schemeClr val="tx1">
                    <a:tint val="75000"/>
                  </a:schemeClr>
                </a:solidFill>
              </a:defRPr>
            </a:lvl3pPr>
            <a:lvl4pPr marL="4120159" indent="0" algn="ctr">
              <a:buNone/>
              <a:defRPr>
                <a:solidFill>
                  <a:schemeClr val="tx1">
                    <a:tint val="75000"/>
                  </a:schemeClr>
                </a:solidFill>
              </a:defRPr>
            </a:lvl4pPr>
            <a:lvl5pPr marL="5493545" indent="0" algn="ctr">
              <a:buNone/>
              <a:defRPr>
                <a:solidFill>
                  <a:schemeClr val="tx1">
                    <a:tint val="75000"/>
                  </a:schemeClr>
                </a:solidFill>
              </a:defRPr>
            </a:lvl5pPr>
            <a:lvl6pPr marL="6866931" indent="0" algn="ctr">
              <a:buNone/>
              <a:defRPr>
                <a:solidFill>
                  <a:schemeClr val="tx1">
                    <a:tint val="75000"/>
                  </a:schemeClr>
                </a:solidFill>
              </a:defRPr>
            </a:lvl6pPr>
            <a:lvl7pPr marL="8240318" indent="0" algn="ctr">
              <a:buNone/>
              <a:defRPr>
                <a:solidFill>
                  <a:schemeClr val="tx1">
                    <a:tint val="75000"/>
                  </a:schemeClr>
                </a:solidFill>
              </a:defRPr>
            </a:lvl7pPr>
            <a:lvl8pPr marL="9613704" indent="0" algn="ctr">
              <a:buNone/>
              <a:defRPr>
                <a:solidFill>
                  <a:schemeClr val="tx1">
                    <a:tint val="75000"/>
                  </a:schemeClr>
                </a:solidFill>
              </a:defRPr>
            </a:lvl8pPr>
            <a:lvl9pPr marL="109870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992" y="3689352"/>
            <a:ext cx="41473757" cy="786453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18301" y="3689352"/>
            <a:ext cx="123884053" cy="786453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2339321"/>
            <a:ext cx="27980640" cy="3813810"/>
          </a:xfrm>
        </p:spPr>
        <p:txBody>
          <a:bodyPr anchor="t"/>
          <a:lstStyle>
            <a:lvl1pPr algn="l">
              <a:defRPr sz="12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8138800"/>
            <a:ext cx="27980640" cy="4200524"/>
          </a:xfrm>
        </p:spPr>
        <p:txBody>
          <a:bodyPr anchor="b"/>
          <a:lstStyle>
            <a:lvl1pPr marL="0" indent="0">
              <a:buNone/>
              <a:defRPr sz="6000">
                <a:solidFill>
                  <a:schemeClr val="tx1">
                    <a:tint val="75000"/>
                  </a:schemeClr>
                </a:solidFill>
              </a:defRPr>
            </a:lvl1pPr>
            <a:lvl2pPr marL="1373386" indent="0">
              <a:buNone/>
              <a:defRPr sz="5400">
                <a:solidFill>
                  <a:schemeClr val="tx1">
                    <a:tint val="75000"/>
                  </a:schemeClr>
                </a:solidFill>
              </a:defRPr>
            </a:lvl2pPr>
            <a:lvl3pPr marL="2746772" indent="0">
              <a:buNone/>
              <a:defRPr sz="4800">
                <a:solidFill>
                  <a:schemeClr val="tx1">
                    <a:tint val="75000"/>
                  </a:schemeClr>
                </a:solidFill>
              </a:defRPr>
            </a:lvl3pPr>
            <a:lvl4pPr marL="4120159" indent="0">
              <a:buNone/>
              <a:defRPr sz="4200">
                <a:solidFill>
                  <a:schemeClr val="tx1">
                    <a:tint val="75000"/>
                  </a:schemeClr>
                </a:solidFill>
              </a:defRPr>
            </a:lvl4pPr>
            <a:lvl5pPr marL="5493545" indent="0">
              <a:buNone/>
              <a:defRPr sz="4200">
                <a:solidFill>
                  <a:schemeClr val="tx1">
                    <a:tint val="75000"/>
                  </a:schemeClr>
                </a:solidFill>
              </a:defRPr>
            </a:lvl5pPr>
            <a:lvl6pPr marL="6866931" indent="0">
              <a:buNone/>
              <a:defRPr sz="4200">
                <a:solidFill>
                  <a:schemeClr val="tx1">
                    <a:tint val="75000"/>
                  </a:schemeClr>
                </a:solidFill>
              </a:defRPr>
            </a:lvl6pPr>
            <a:lvl7pPr marL="8240318" indent="0">
              <a:buNone/>
              <a:defRPr sz="4200">
                <a:solidFill>
                  <a:schemeClr val="tx1">
                    <a:tint val="75000"/>
                  </a:schemeClr>
                </a:solidFill>
              </a:defRPr>
            </a:lvl7pPr>
            <a:lvl8pPr marL="9613704" indent="0">
              <a:buNone/>
              <a:defRPr sz="4200">
                <a:solidFill>
                  <a:schemeClr val="tx1">
                    <a:tint val="75000"/>
                  </a:schemeClr>
                </a:solidFill>
              </a:defRPr>
            </a:lvl8pPr>
            <a:lvl9pPr marL="10987090" indent="0">
              <a:buNone/>
              <a:defRPr sz="4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18299" y="21504912"/>
            <a:ext cx="82678903" cy="60829826"/>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445844" y="21504912"/>
            <a:ext cx="82678907" cy="60829826"/>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768986"/>
            <a:ext cx="2962656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2" y="4298318"/>
            <a:ext cx="14544677" cy="1791334"/>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4" name="Content Placeholder 3"/>
          <p:cNvSpPr>
            <a:spLocks noGrp="1"/>
          </p:cNvSpPr>
          <p:nvPr>
            <p:ph sz="half" idx="2"/>
          </p:nvPr>
        </p:nvSpPr>
        <p:spPr>
          <a:xfrm>
            <a:off x="1645922" y="6089652"/>
            <a:ext cx="14544677" cy="11063606"/>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3" y="4298318"/>
            <a:ext cx="14550390" cy="1791334"/>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6" name="Content Placeholder 5"/>
          <p:cNvSpPr>
            <a:spLocks noGrp="1"/>
          </p:cNvSpPr>
          <p:nvPr>
            <p:ph sz="quarter" idx="4"/>
          </p:nvPr>
        </p:nvSpPr>
        <p:spPr>
          <a:xfrm>
            <a:off x="16722093" y="6089652"/>
            <a:ext cx="14550390" cy="11063606"/>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4" y="764540"/>
            <a:ext cx="10829927" cy="3253740"/>
          </a:xfrm>
        </p:spPr>
        <p:txBody>
          <a:bodyPr anchor="b"/>
          <a:lstStyle>
            <a:lvl1pPr algn="l">
              <a:defRPr sz="6000" b="1"/>
            </a:lvl1pPr>
          </a:lstStyle>
          <a:p>
            <a:r>
              <a:rPr lang="en-US" smtClean="0"/>
              <a:t>Click to edit Master title style</a:t>
            </a:r>
            <a:endParaRPr lang="en-US"/>
          </a:p>
        </p:txBody>
      </p:sp>
      <p:sp>
        <p:nvSpPr>
          <p:cNvPr id="3" name="Content Placeholder 2"/>
          <p:cNvSpPr>
            <a:spLocks noGrp="1"/>
          </p:cNvSpPr>
          <p:nvPr>
            <p:ph idx="1"/>
          </p:nvPr>
        </p:nvSpPr>
        <p:spPr>
          <a:xfrm>
            <a:off x="12870180" y="764544"/>
            <a:ext cx="18402300" cy="16388716"/>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4" y="4018284"/>
            <a:ext cx="10829927" cy="13134976"/>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3441682"/>
            <a:ext cx="19751040" cy="1586866"/>
          </a:xfrm>
        </p:spPr>
        <p:txBody>
          <a:bodyPr anchor="b"/>
          <a:lstStyle>
            <a:lvl1pPr algn="l">
              <a:defRPr sz="6000" b="1"/>
            </a:lvl1pPr>
          </a:lstStyle>
          <a:p>
            <a:r>
              <a:rPr lang="en-US" smtClean="0"/>
              <a:t>Click to edit Master title style</a:t>
            </a:r>
            <a:endParaRPr lang="en-US"/>
          </a:p>
        </p:txBody>
      </p:sp>
      <p:sp>
        <p:nvSpPr>
          <p:cNvPr id="3" name="Picture Placeholder 2"/>
          <p:cNvSpPr>
            <a:spLocks noGrp="1"/>
          </p:cNvSpPr>
          <p:nvPr>
            <p:ph type="pic" idx="1"/>
          </p:nvPr>
        </p:nvSpPr>
        <p:spPr>
          <a:xfrm>
            <a:off x="6452237" y="1715770"/>
            <a:ext cx="19751040" cy="11521440"/>
          </a:xfrm>
        </p:spPr>
        <p:txBody>
          <a:bodyPr/>
          <a:lstStyle>
            <a:lvl1pPr marL="0" indent="0">
              <a:buNone/>
              <a:defRPr sz="9600"/>
            </a:lvl1pPr>
            <a:lvl2pPr marL="1373386" indent="0">
              <a:buNone/>
              <a:defRPr sz="8400"/>
            </a:lvl2pPr>
            <a:lvl3pPr marL="2746772" indent="0">
              <a:buNone/>
              <a:defRPr sz="7200"/>
            </a:lvl3pPr>
            <a:lvl4pPr marL="4120159" indent="0">
              <a:buNone/>
              <a:defRPr sz="6000"/>
            </a:lvl4pPr>
            <a:lvl5pPr marL="5493545" indent="0">
              <a:buNone/>
              <a:defRPr sz="6000"/>
            </a:lvl5pPr>
            <a:lvl6pPr marL="6866931" indent="0">
              <a:buNone/>
              <a:defRPr sz="6000"/>
            </a:lvl6pPr>
            <a:lvl7pPr marL="8240318" indent="0">
              <a:buNone/>
              <a:defRPr sz="6000"/>
            </a:lvl7pPr>
            <a:lvl8pPr marL="9613704" indent="0">
              <a:buNone/>
              <a:defRPr sz="6000"/>
            </a:lvl8pPr>
            <a:lvl9pPr marL="10987090" indent="0">
              <a:buNone/>
              <a:defRPr sz="6000"/>
            </a:lvl9pPr>
          </a:lstStyle>
          <a:p>
            <a:endParaRPr lang="en-US"/>
          </a:p>
        </p:txBody>
      </p:sp>
      <p:sp>
        <p:nvSpPr>
          <p:cNvPr id="4" name="Text Placeholder 3"/>
          <p:cNvSpPr>
            <a:spLocks noGrp="1"/>
          </p:cNvSpPr>
          <p:nvPr>
            <p:ph type="body" sz="half" idx="2"/>
          </p:nvPr>
        </p:nvSpPr>
        <p:spPr>
          <a:xfrm>
            <a:off x="6452237" y="15028548"/>
            <a:ext cx="19751040" cy="2253614"/>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768986"/>
            <a:ext cx="29626560" cy="3200400"/>
          </a:xfrm>
          <a:prstGeom prst="rect">
            <a:avLst/>
          </a:prstGeom>
        </p:spPr>
        <p:txBody>
          <a:bodyPr vert="horz" lIns="274677" tIns="137339" rIns="274677" bIns="13733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4480564"/>
            <a:ext cx="29626560" cy="12672696"/>
          </a:xfrm>
          <a:prstGeom prst="rect">
            <a:avLst/>
          </a:prstGeom>
        </p:spPr>
        <p:txBody>
          <a:bodyPr vert="horz" lIns="274677" tIns="137339" rIns="274677" bIns="1373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17797781"/>
            <a:ext cx="7680960" cy="1022350"/>
          </a:xfrm>
          <a:prstGeom prst="rect">
            <a:avLst/>
          </a:prstGeom>
        </p:spPr>
        <p:txBody>
          <a:bodyPr vert="horz" lIns="274677" tIns="137339" rIns="274677" bIns="137339" rtlCol="0" anchor="ctr"/>
          <a:lstStyle>
            <a:lvl1pPr algn="l">
              <a:defRPr sz="36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1247120" y="17797781"/>
            <a:ext cx="10424160" cy="1022350"/>
          </a:xfrm>
          <a:prstGeom prst="rect">
            <a:avLst/>
          </a:prstGeom>
        </p:spPr>
        <p:txBody>
          <a:bodyPr vert="horz" lIns="274677" tIns="137339" rIns="274677" bIns="137339"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17797781"/>
            <a:ext cx="7680960" cy="1022350"/>
          </a:xfrm>
          <a:prstGeom prst="rect">
            <a:avLst/>
          </a:prstGeom>
        </p:spPr>
        <p:txBody>
          <a:bodyPr vert="horz" lIns="274677" tIns="137339" rIns="274677" bIns="137339" rtlCol="0" anchor="ctr"/>
          <a:lstStyle>
            <a:lvl1pPr algn="r">
              <a:defRPr sz="36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73386" rtl="0" eaLnBrk="1" latinLnBrk="0" hangingPunct="1">
        <a:spcBef>
          <a:spcPct val="0"/>
        </a:spcBef>
        <a:buNone/>
        <a:defRPr sz="13200" kern="1200">
          <a:solidFill>
            <a:schemeClr val="tx1"/>
          </a:solidFill>
          <a:latin typeface="+mj-lt"/>
          <a:ea typeface="+mj-ea"/>
          <a:cs typeface="+mj-cs"/>
        </a:defRPr>
      </a:lvl1pPr>
    </p:titleStyle>
    <p:bodyStyle>
      <a:lvl1pPr marL="1030040" indent="-1030040" algn="l" defTabSz="1373386" rtl="0" eaLnBrk="1" latinLnBrk="0" hangingPunct="1">
        <a:spcBef>
          <a:spcPct val="20000"/>
        </a:spcBef>
        <a:buFont typeface="Arial"/>
        <a:buChar char="•"/>
        <a:defRPr sz="9600" kern="1200">
          <a:solidFill>
            <a:schemeClr val="tx1"/>
          </a:solidFill>
          <a:latin typeface="+mn-lt"/>
          <a:ea typeface="+mn-ea"/>
          <a:cs typeface="+mn-cs"/>
        </a:defRPr>
      </a:lvl1pPr>
      <a:lvl2pPr marL="2231752" indent="-858366" algn="l" defTabSz="1373386" rtl="0" eaLnBrk="1" latinLnBrk="0" hangingPunct="1">
        <a:spcBef>
          <a:spcPct val="20000"/>
        </a:spcBef>
        <a:buFont typeface="Arial"/>
        <a:buChar char="–"/>
        <a:defRPr sz="8400" kern="1200">
          <a:solidFill>
            <a:schemeClr val="tx1"/>
          </a:solidFill>
          <a:latin typeface="+mn-lt"/>
          <a:ea typeface="+mn-ea"/>
          <a:cs typeface="+mn-cs"/>
        </a:defRPr>
      </a:lvl2pPr>
      <a:lvl3pPr marL="3433465" indent="-686693" algn="l" defTabSz="1373386" rtl="0" eaLnBrk="1" latinLnBrk="0" hangingPunct="1">
        <a:spcBef>
          <a:spcPct val="20000"/>
        </a:spcBef>
        <a:buFont typeface="Arial"/>
        <a:buChar char="•"/>
        <a:defRPr sz="7200" kern="1200">
          <a:solidFill>
            <a:schemeClr val="tx1"/>
          </a:solidFill>
          <a:latin typeface="+mn-lt"/>
          <a:ea typeface="+mn-ea"/>
          <a:cs typeface="+mn-cs"/>
        </a:defRPr>
      </a:lvl3pPr>
      <a:lvl4pPr marL="4806852" indent="-686693" algn="l" defTabSz="1373386" rtl="0" eaLnBrk="1" latinLnBrk="0" hangingPunct="1">
        <a:spcBef>
          <a:spcPct val="20000"/>
        </a:spcBef>
        <a:buFont typeface="Arial"/>
        <a:buChar char="–"/>
        <a:defRPr sz="6000" kern="1200">
          <a:solidFill>
            <a:schemeClr val="tx1"/>
          </a:solidFill>
          <a:latin typeface="+mn-lt"/>
          <a:ea typeface="+mn-ea"/>
          <a:cs typeface="+mn-cs"/>
        </a:defRPr>
      </a:lvl4pPr>
      <a:lvl5pPr marL="6180238" indent="-686693" algn="l" defTabSz="1373386" rtl="0" eaLnBrk="1" latinLnBrk="0" hangingPunct="1">
        <a:spcBef>
          <a:spcPct val="20000"/>
        </a:spcBef>
        <a:buFont typeface="Arial"/>
        <a:buChar char="»"/>
        <a:defRPr sz="6000" kern="1200">
          <a:solidFill>
            <a:schemeClr val="tx1"/>
          </a:solidFill>
          <a:latin typeface="+mn-lt"/>
          <a:ea typeface="+mn-ea"/>
          <a:cs typeface="+mn-cs"/>
        </a:defRPr>
      </a:lvl5pPr>
      <a:lvl6pPr marL="7553625" indent="-686693" algn="l" defTabSz="1373386" rtl="0" eaLnBrk="1" latinLnBrk="0" hangingPunct="1">
        <a:spcBef>
          <a:spcPct val="20000"/>
        </a:spcBef>
        <a:buFont typeface="Arial"/>
        <a:buChar char="•"/>
        <a:defRPr sz="6000" kern="1200">
          <a:solidFill>
            <a:schemeClr val="tx1"/>
          </a:solidFill>
          <a:latin typeface="+mn-lt"/>
          <a:ea typeface="+mn-ea"/>
          <a:cs typeface="+mn-cs"/>
        </a:defRPr>
      </a:lvl6pPr>
      <a:lvl7pPr marL="8927011" indent="-686693" algn="l" defTabSz="1373386" rtl="0" eaLnBrk="1" latinLnBrk="0" hangingPunct="1">
        <a:spcBef>
          <a:spcPct val="20000"/>
        </a:spcBef>
        <a:buFont typeface="Arial"/>
        <a:buChar char="•"/>
        <a:defRPr sz="6000" kern="1200">
          <a:solidFill>
            <a:schemeClr val="tx1"/>
          </a:solidFill>
          <a:latin typeface="+mn-lt"/>
          <a:ea typeface="+mn-ea"/>
          <a:cs typeface="+mn-cs"/>
        </a:defRPr>
      </a:lvl7pPr>
      <a:lvl8pPr marL="10300397" indent="-686693" algn="l" defTabSz="1373386" rtl="0" eaLnBrk="1" latinLnBrk="0" hangingPunct="1">
        <a:spcBef>
          <a:spcPct val="20000"/>
        </a:spcBef>
        <a:buFont typeface="Arial"/>
        <a:buChar char="•"/>
        <a:defRPr sz="6000" kern="1200">
          <a:solidFill>
            <a:schemeClr val="tx1"/>
          </a:solidFill>
          <a:latin typeface="+mn-lt"/>
          <a:ea typeface="+mn-ea"/>
          <a:cs typeface="+mn-cs"/>
        </a:defRPr>
      </a:lvl8pPr>
      <a:lvl9pPr marL="11673783" indent="-686693" algn="l" defTabSz="1373386" rtl="0" eaLnBrk="1" latinLnBrk="0" hangingPunct="1">
        <a:spcBef>
          <a:spcPct val="20000"/>
        </a:spcBef>
        <a:buFont typeface="Arial"/>
        <a:buChar char="•"/>
        <a:defRPr sz="6000" kern="1200">
          <a:solidFill>
            <a:schemeClr val="tx1"/>
          </a:solidFill>
          <a:latin typeface="+mn-lt"/>
          <a:ea typeface="+mn-ea"/>
          <a:cs typeface="+mn-cs"/>
        </a:defRPr>
      </a:lvl9pPr>
    </p:bodyStyle>
    <p:other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13388" y="529185"/>
            <a:ext cx="31691629" cy="3343787"/>
          </a:xfrm>
          <a:prstGeom prst="rect">
            <a:avLst/>
          </a:prstGeom>
        </p:spPr>
        <p:style>
          <a:lnRef idx="1">
            <a:schemeClr val="accent5"/>
          </a:lnRef>
          <a:fillRef idx="2">
            <a:schemeClr val="accent5"/>
          </a:fillRef>
          <a:effectRef idx="1">
            <a:schemeClr val="accent5"/>
          </a:effectRef>
          <a:fontRef idx="minor">
            <a:schemeClr val="dk1"/>
          </a:fontRef>
        </p:style>
        <p:txBody>
          <a:bodyPr lIns="52249" tIns="26124" rIns="52249" bIns="26124" rtlCol="0" anchor="ctr"/>
          <a:lstStyle/>
          <a:p>
            <a:pPr algn="ctr"/>
            <a:endParaRPr lang="en-US">
              <a:noFill/>
            </a:endParaRPr>
          </a:p>
        </p:txBody>
      </p:sp>
      <p:sp>
        <p:nvSpPr>
          <p:cNvPr id="9" name="TextBox 8"/>
          <p:cNvSpPr txBox="1"/>
          <p:nvPr/>
        </p:nvSpPr>
        <p:spPr>
          <a:xfrm>
            <a:off x="3988773" y="968277"/>
            <a:ext cx="24937681" cy="2484065"/>
          </a:xfrm>
          <a:prstGeom prst="rect">
            <a:avLst/>
          </a:prstGeom>
          <a:noFill/>
        </p:spPr>
        <p:txBody>
          <a:bodyPr wrap="square" lIns="52249" tIns="26124" rIns="52249" bIns="26124" rtlCol="0">
            <a:spAutoFit/>
          </a:bodyPr>
          <a:lstStyle/>
          <a:p>
            <a:pPr algn="ctr">
              <a:defRPr/>
            </a:pPr>
            <a:r>
              <a:rPr lang="en-US" sz="8800" b="1" dirty="0" smtClean="0"/>
              <a:t>42” </a:t>
            </a:r>
            <a:r>
              <a:rPr lang="en-US" sz="8800" b="1" dirty="0"/>
              <a:t>x </a:t>
            </a:r>
            <a:r>
              <a:rPr lang="en-US" sz="8800" b="1" dirty="0" smtClean="0"/>
              <a:t>72” </a:t>
            </a:r>
            <a:r>
              <a:rPr lang="en-US" sz="8800" b="1" dirty="0"/>
              <a:t>Poster Template with Tips</a:t>
            </a:r>
          </a:p>
          <a:p>
            <a:pPr algn="ctr">
              <a:spcBef>
                <a:spcPts val="1199"/>
              </a:spcBef>
              <a:defRPr/>
            </a:pPr>
            <a:r>
              <a:rPr lang="en-US" sz="6000" dirty="0">
                <a:cs typeface="Calibri"/>
              </a:rPr>
              <a:t>CSUF Faculty Development Center</a:t>
            </a:r>
          </a:p>
        </p:txBody>
      </p:sp>
      <p:sp>
        <p:nvSpPr>
          <p:cNvPr id="10" name="TextBox 9"/>
          <p:cNvSpPr txBox="1"/>
          <p:nvPr/>
        </p:nvSpPr>
        <p:spPr>
          <a:xfrm>
            <a:off x="686965" y="4353907"/>
            <a:ext cx="6977285" cy="11809823"/>
          </a:xfrm>
          <a:prstGeom prst="rect">
            <a:avLst/>
          </a:prstGeom>
          <a:noFill/>
        </p:spPr>
        <p:txBody>
          <a:bodyPr wrap="square" lIns="52249" tIns="26124" rIns="52249" bIns="26124" rtlCol="0">
            <a:spAutoFit/>
          </a:bodyPr>
          <a:lstStyle/>
          <a:p>
            <a:pPr algn="ctr"/>
            <a:r>
              <a:rPr lang="en-US" sz="2800" b="1" dirty="0">
                <a:ea typeface="Times New Roman" pitchFamily="39" charset="0"/>
                <a:cs typeface="Calibri"/>
              </a:rPr>
              <a:t>Using This Template</a:t>
            </a:r>
          </a:p>
          <a:p>
            <a:pPr algn="ctr"/>
            <a:endParaRPr lang="en-US" sz="2000" b="1" i="1" dirty="0">
              <a:ea typeface="Times New Roman" pitchFamily="39" charset="0"/>
              <a:cs typeface="Calibri"/>
            </a:endParaRPr>
          </a:p>
          <a:p>
            <a:pPr algn="just"/>
            <a:r>
              <a:rPr lang="en-US" sz="2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000" dirty="0">
              <a:cs typeface="Calibri"/>
            </a:endParaRPr>
          </a:p>
          <a:p>
            <a:pPr algn="just"/>
            <a:r>
              <a:rPr lang="en-US" sz="2000" dirty="0">
                <a:cs typeface="Calibri"/>
              </a:rPr>
              <a:t>To save you time, we have used a recommended layout and recommended font sizes for headings and body. </a:t>
            </a:r>
          </a:p>
          <a:p>
            <a:pPr algn="just"/>
            <a:endParaRPr lang="en-US" sz="2000" dirty="0">
              <a:cs typeface="Calibri"/>
            </a:endParaRPr>
          </a:p>
          <a:p>
            <a:pPr algn="just"/>
            <a:r>
              <a:rPr lang="en-US" sz="2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000" dirty="0" smtClean="0">
              <a:cs typeface="Calibri"/>
            </a:endParaRPr>
          </a:p>
          <a:p>
            <a:pPr algn="just"/>
            <a:endParaRPr lang="en-US" sz="2000" dirty="0">
              <a:cs typeface="Calibri"/>
            </a:endParaRPr>
          </a:p>
          <a:p>
            <a:pPr algn="ctr"/>
            <a:r>
              <a:rPr lang="en-US" sz="2800" b="1" dirty="0">
                <a:ea typeface="Times New Roman" pitchFamily="39" charset="0"/>
                <a:cs typeface="Calibri"/>
              </a:rPr>
              <a:t>Print at 200%</a:t>
            </a:r>
          </a:p>
          <a:p>
            <a:pPr algn="ctr"/>
            <a:endParaRPr lang="en-US" sz="2000" b="1" i="1" dirty="0">
              <a:ea typeface="Times New Roman" pitchFamily="39" charset="0"/>
              <a:cs typeface="Calibri"/>
            </a:endParaRPr>
          </a:p>
          <a:p>
            <a:r>
              <a:rPr lang="en-US" sz="2000" dirty="0">
                <a:ea typeface="Times New Roman" pitchFamily="39" charset="0"/>
                <a:cs typeface="Calibri"/>
              </a:rPr>
              <a:t>Power Point limits the size to 56 inches. In order to get a larger width this poster is sized </a:t>
            </a:r>
            <a:r>
              <a:rPr lang="en-US" sz="2000" dirty="0" smtClean="0">
                <a:ea typeface="Times New Roman" pitchFamily="39" charset="0"/>
                <a:cs typeface="Calibri"/>
              </a:rPr>
              <a:t>21 </a:t>
            </a:r>
            <a:r>
              <a:rPr lang="en-US" sz="2000" dirty="0">
                <a:ea typeface="Times New Roman" pitchFamily="39" charset="0"/>
                <a:cs typeface="Calibri"/>
              </a:rPr>
              <a:t>x 36 inches.  It will then be printed at 200% to achieve a </a:t>
            </a:r>
            <a:r>
              <a:rPr lang="en-US" sz="2000" dirty="0" smtClean="0">
                <a:ea typeface="Times New Roman" pitchFamily="39" charset="0"/>
                <a:cs typeface="Calibri"/>
              </a:rPr>
              <a:t>42 x 72 </a:t>
            </a:r>
            <a:r>
              <a:rPr lang="en-US" sz="2000" dirty="0">
                <a:ea typeface="Times New Roman" pitchFamily="39" charset="0"/>
                <a:cs typeface="Calibri"/>
              </a:rPr>
              <a:t>inch poster.</a:t>
            </a:r>
          </a:p>
          <a:p>
            <a:pPr algn="just"/>
            <a:endParaRPr lang="en-US" sz="2000" dirty="0">
              <a:cs typeface="Calibri"/>
            </a:endParaRPr>
          </a:p>
          <a:p>
            <a:pPr lvl="0" algn="ctr"/>
            <a:r>
              <a:rPr lang="en-US" sz="2800" b="1" dirty="0">
                <a:solidFill>
                  <a:prstClr val="black"/>
                </a:solidFill>
                <a:ea typeface="Times New Roman" pitchFamily="39" charset="0"/>
                <a:cs typeface="Calibri"/>
              </a:rPr>
              <a:t>Reader-Friendly Layout Tips</a:t>
            </a:r>
          </a:p>
          <a:p>
            <a:pPr algn="just"/>
            <a:endParaRPr lang="en-US" sz="2000" dirty="0">
              <a:ea typeface="Times New Roman" pitchFamily="39" charset="0"/>
              <a:cs typeface="Calibri"/>
            </a:endParaRPr>
          </a:p>
          <a:p>
            <a:pPr algn="just"/>
            <a:r>
              <a:rPr lang="en-US" sz="2000" dirty="0"/>
              <a:t>Create your poster with your reader in mind! Follow these tips:</a:t>
            </a:r>
          </a:p>
          <a:p>
            <a:pPr algn="just"/>
            <a:endParaRPr lang="en-US" sz="2000" dirty="0"/>
          </a:p>
          <a:p>
            <a:pPr marL="274638" indent="-274638" algn="just">
              <a:spcAft>
                <a:spcPts val="3000"/>
              </a:spcAft>
              <a:buFont typeface="Arial" panose="020B0604020202020204" pitchFamily="34" charset="0"/>
              <a:buChar char="•"/>
            </a:pPr>
            <a:r>
              <a:rPr lang="en-US" sz="2000" dirty="0"/>
              <a:t>Everything should big enough to read from 3 to 6 feet away.</a:t>
            </a:r>
          </a:p>
          <a:p>
            <a:pPr marL="274638" indent="-274638" algn="just">
              <a:spcAft>
                <a:spcPts val="3000"/>
              </a:spcAft>
              <a:buFont typeface="Arial" panose="020B0604020202020204" pitchFamily="34" charset="0"/>
              <a:buChar char="•"/>
            </a:pPr>
            <a:r>
              <a:rPr lang="en-US" sz="2000" dirty="0"/>
              <a:t>Your audience should be able to read the text in 5-10 minutes. </a:t>
            </a:r>
          </a:p>
          <a:p>
            <a:pPr marL="274638" indent="-274638" algn="just">
              <a:spcAft>
                <a:spcPts val="3000"/>
              </a:spcAft>
              <a:buFont typeface="Arial" panose="020B0604020202020204" pitchFamily="34" charset="0"/>
              <a:buChar char="•"/>
            </a:pPr>
            <a:r>
              <a:rPr lang="en-US" sz="2000" dirty="0"/>
              <a:t>Summarize your research to reduce the amount of text.  </a:t>
            </a:r>
          </a:p>
          <a:p>
            <a:pPr marL="274638" indent="-274638" algn="just">
              <a:spcAft>
                <a:spcPts val="3000"/>
              </a:spcAft>
              <a:buFont typeface="Arial" panose="020B0604020202020204" pitchFamily="34" charset="0"/>
              <a:buChar char="•"/>
            </a:pPr>
            <a:r>
              <a:rPr lang="en-US" sz="20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000" dirty="0"/>
              <a:t>Keep your layout simple and uncluttered. </a:t>
            </a:r>
            <a:endParaRPr lang="en-US" sz="2000" dirty="0">
              <a:cs typeface="Calibri"/>
            </a:endParaRPr>
          </a:p>
        </p:txBody>
      </p:sp>
      <p:sp>
        <p:nvSpPr>
          <p:cNvPr id="11" name="TextBox 10"/>
          <p:cNvSpPr txBox="1"/>
          <p:nvPr/>
        </p:nvSpPr>
        <p:spPr>
          <a:xfrm>
            <a:off x="16763291" y="4353907"/>
            <a:ext cx="7363804" cy="8793613"/>
          </a:xfrm>
          <a:prstGeom prst="rect">
            <a:avLst/>
          </a:prstGeom>
          <a:noFill/>
        </p:spPr>
        <p:txBody>
          <a:bodyPr wrap="square" lIns="52249" tIns="26124" rIns="52249" bIns="26124" rtlCol="0">
            <a:spAutoFit/>
          </a:bodyPr>
          <a:lstStyle/>
          <a:p>
            <a:pPr lvl="0" algn="ctr"/>
            <a:r>
              <a:rPr lang="en-US" sz="2800" b="1" dirty="0" smtClean="0">
                <a:solidFill>
                  <a:prstClr val="black"/>
                </a:solidFill>
                <a:latin typeface="Calibri" panose="020F0502020204030204" pitchFamily="34" charset="0"/>
                <a:ea typeface="Times New Roman" pitchFamily="39" charset="0"/>
                <a:cs typeface="Calibri"/>
              </a:rPr>
              <a:t>Graphics</a:t>
            </a:r>
            <a:endParaRPr lang="en-US" sz="2800" b="1" dirty="0">
              <a:solidFill>
                <a:prstClr val="black"/>
              </a:solidFill>
              <a:latin typeface="Calibri" panose="020F0502020204030204" pitchFamily="34" charset="0"/>
              <a:ea typeface="Times New Roman" pitchFamily="39" charset="0"/>
              <a:cs typeface="Calibri"/>
            </a:endParaRP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Click </a:t>
            </a:r>
            <a:r>
              <a:rPr lang="en-US" sz="2000" b="1" dirty="0">
                <a:solidFill>
                  <a:prstClr val="black"/>
                </a:solidFill>
                <a:latin typeface="Calibri" panose="020F0502020204030204" pitchFamily="34" charset="0"/>
                <a:ea typeface="Times New Roman" pitchFamily="39" charset="0"/>
                <a:cs typeface="Calibri"/>
              </a:rPr>
              <a:t>Insert</a:t>
            </a:r>
            <a:r>
              <a:rPr lang="en-US" sz="2000" dirty="0">
                <a:solidFill>
                  <a:prstClr val="black"/>
                </a:solidFill>
                <a:latin typeface="Calibri" panose="020F0502020204030204" pitchFamily="34" charset="0"/>
                <a:ea typeface="Times New Roman" pitchFamily="39" charset="0"/>
                <a:cs typeface="Calibri"/>
              </a:rPr>
              <a: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a:t>
            </a: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000"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2" name="TextBox 11"/>
          <p:cNvSpPr txBox="1"/>
          <p:nvPr/>
        </p:nvSpPr>
        <p:spPr>
          <a:xfrm>
            <a:off x="24841974" y="4353907"/>
            <a:ext cx="7384041" cy="10486384"/>
          </a:xfrm>
          <a:prstGeom prst="rect">
            <a:avLst/>
          </a:prstGeom>
          <a:noFill/>
        </p:spPr>
        <p:txBody>
          <a:bodyPr wrap="square" lIns="52249" tIns="26124" rIns="52249" bIns="26124" rtlCol="0">
            <a:spAutoFit/>
          </a:bodyPr>
          <a:lstStyle/>
          <a:p>
            <a:pPr algn="ctr"/>
            <a:r>
              <a:rPr lang="en-US" sz="2800" b="1" dirty="0" smtClean="0">
                <a:latin typeface="Calibri" panose="020F0502020204030204" pitchFamily="34" charset="0"/>
                <a:ea typeface="Times New Roman" pitchFamily="39" charset="0"/>
                <a:cs typeface="Calibri"/>
              </a:rPr>
              <a:t>Logos</a:t>
            </a:r>
            <a:endParaRPr lang="en-US" sz="2800" b="1" dirty="0">
              <a:latin typeface="Calibri" panose="020F0502020204030204" pitchFamily="34" charset="0"/>
              <a:ea typeface="Times New Roman" pitchFamily="39" charset="0"/>
              <a:cs typeface="Calibri"/>
            </a:endParaRPr>
          </a:p>
          <a:p>
            <a:pPr algn="ctr"/>
            <a:endParaRPr lang="en-US" sz="2000" b="1" i="1" dirty="0">
              <a:latin typeface="Calibri" panose="020F0502020204030204" pitchFamily="34" charset="0"/>
              <a:ea typeface="Times New Roman" pitchFamily="39" charset="0"/>
              <a:cs typeface="Calibri"/>
            </a:endParaRPr>
          </a:p>
          <a:p>
            <a:r>
              <a:rPr lang="en-US" sz="20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000" dirty="0">
              <a:latin typeface="Calibri" panose="020F0502020204030204" pitchFamily="34" charset="0"/>
              <a:ea typeface="Times New Roman" pitchFamily="39" charset="0"/>
              <a:cs typeface="Calibri"/>
            </a:endParaRPr>
          </a:p>
          <a:p>
            <a:pPr algn="ctr"/>
            <a:r>
              <a:rPr lang="en-US" sz="2800" b="1" dirty="0">
                <a:solidFill>
                  <a:prstClr val="black"/>
                </a:solidFill>
                <a:latin typeface="Calibri" panose="020F0502020204030204" pitchFamily="34" charset="0"/>
                <a:ea typeface="Times New Roman" pitchFamily="39" charset="0"/>
                <a:cs typeface="Calibri"/>
              </a:rPr>
              <a:t>Free </a:t>
            </a:r>
            <a:r>
              <a:rPr lang="en-US" sz="2800" b="1" dirty="0" smtClean="0">
                <a:solidFill>
                  <a:prstClr val="black"/>
                </a:solidFill>
                <a:latin typeface="Calibri" panose="020F0502020204030204" pitchFamily="34" charset="0"/>
                <a:ea typeface="Times New Roman" pitchFamily="39" charset="0"/>
                <a:cs typeface="Calibri"/>
              </a:rPr>
              <a:t>Images</a:t>
            </a: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r>
              <a:rPr lang="en-US" sz="2000" dirty="0">
                <a:solidFill>
                  <a:prstClr val="black"/>
                </a:solidFill>
                <a:latin typeface="Calibri" panose="020F0502020204030204" pitchFamily="34" charset="0"/>
                <a:ea typeface="Times New Roman" pitchFamily="39" charset="0"/>
                <a:cs typeface="Calibri"/>
              </a:rPr>
              <a:t>Images capture readers’ attention! Here are  some  sources for free ones</a:t>
            </a:r>
            <a:r>
              <a:rPr lang="en-US" sz="2000" dirty="0" smtClean="0">
                <a:solidFill>
                  <a:prstClr val="black"/>
                </a:solidFill>
                <a:latin typeface="Calibri" panose="020F0502020204030204" pitchFamily="34" charset="0"/>
                <a:ea typeface="Times New Roman" pitchFamily="39" charset="0"/>
                <a:cs typeface="Calibri"/>
              </a:rPr>
              <a:t>:</a:t>
            </a:r>
          </a:p>
          <a:p>
            <a:endParaRPr lang="en-US" sz="2000" dirty="0">
              <a:solidFill>
                <a:prstClr val="black"/>
              </a:solidFill>
              <a:latin typeface="Calibri" panose="020F0502020204030204" pitchFamily="34" charset="0"/>
              <a:ea typeface="Times New Roman" pitchFamily="39" charset="0"/>
              <a:cs typeface="Calibri"/>
            </a:endParaRPr>
          </a:p>
          <a:p>
            <a:pPr lvl="1">
              <a:spcAft>
                <a:spcPts val="1200"/>
              </a:spcAft>
            </a:pPr>
            <a:r>
              <a:rPr lang="en-US" sz="2000" u="sng" dirty="0">
                <a:hlinkClick r:id="rId2"/>
              </a:rPr>
              <a:t>https://unsplash.com</a:t>
            </a:r>
            <a:endParaRPr lang="en-US" sz="2000" dirty="0"/>
          </a:p>
          <a:p>
            <a:pPr lvl="1">
              <a:spcAft>
                <a:spcPts val="1200"/>
              </a:spcAft>
            </a:pPr>
            <a:r>
              <a:rPr lang="en-US" sz="2000" u="sng" dirty="0">
                <a:hlinkClick r:id="rId3"/>
              </a:rPr>
              <a:t>https://www.pexels.com</a:t>
            </a:r>
            <a:endParaRPr lang="en-US" sz="2000" dirty="0"/>
          </a:p>
          <a:p>
            <a:pPr lvl="1">
              <a:spcAft>
                <a:spcPts val="1200"/>
              </a:spcAft>
            </a:pPr>
            <a:r>
              <a:rPr lang="en-US" sz="2000" u="sng" dirty="0">
                <a:hlinkClick r:id="rId4"/>
              </a:rPr>
              <a:t>https://stocksnap.io</a:t>
            </a:r>
            <a:endParaRPr lang="en-US" sz="2000" dirty="0"/>
          </a:p>
          <a:p>
            <a:pPr lvl="1">
              <a:spcAft>
                <a:spcPts val="1200"/>
              </a:spcAft>
            </a:pPr>
            <a:r>
              <a:rPr lang="en-US" sz="2000" u="sng" dirty="0">
                <a:hlinkClick r:id="rId5"/>
              </a:rPr>
              <a:t>http://</a:t>
            </a:r>
            <a:r>
              <a:rPr lang="en-US" sz="2000" u="sng" dirty="0" smtClean="0">
                <a:hlinkClick r:id="rId5"/>
              </a:rPr>
              <a:t>picography.co</a:t>
            </a:r>
            <a:endParaRPr lang="en-US" sz="2000" dirty="0"/>
          </a:p>
        </p:txBody>
      </p:sp>
      <p:graphicFrame>
        <p:nvGraphicFramePr>
          <p:cNvPr id="16" name="Diagram 15"/>
          <p:cNvGraphicFramePr/>
          <p:nvPr>
            <p:extLst>
              <p:ext uri="{D42A27DB-BD31-4B8C-83A1-F6EECF244321}">
                <p14:modId xmlns:p14="http://schemas.microsoft.com/office/powerpoint/2010/main" val="2533103133"/>
              </p:ext>
            </p:extLst>
          </p:nvPr>
        </p:nvGraphicFramePr>
        <p:xfrm>
          <a:off x="17164106" y="14003402"/>
          <a:ext cx="6535385" cy="393183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7" name="Content Placeholder 3"/>
          <p:cNvGraphicFramePr>
            <a:graphicFrameLocks/>
          </p:cNvGraphicFramePr>
          <p:nvPr>
            <p:extLst>
              <p:ext uri="{D42A27DB-BD31-4B8C-83A1-F6EECF244321}">
                <p14:modId xmlns:p14="http://schemas.microsoft.com/office/powerpoint/2010/main" val="2419738797"/>
              </p:ext>
            </p:extLst>
          </p:nvPr>
        </p:nvGraphicFramePr>
        <p:xfrm>
          <a:off x="16797396" y="6686103"/>
          <a:ext cx="7268804" cy="4918600"/>
        </p:xfrm>
        <a:graphic>
          <a:graphicData uri="http://schemas.openxmlformats.org/drawingml/2006/chart">
            <c:chart xmlns:c="http://schemas.openxmlformats.org/drawingml/2006/chart" xmlns:r="http://schemas.openxmlformats.org/officeDocument/2006/relationships" r:id="rId11"/>
          </a:graphicData>
        </a:graphic>
      </p:graphicFrame>
      <p:pic>
        <p:nvPicPr>
          <p:cNvPr id="20" name="Picture 1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4855560" y="6865058"/>
            <a:ext cx="7181843" cy="4965513"/>
          </a:xfrm>
          <a:prstGeom prst="rect">
            <a:avLst/>
          </a:prstGeom>
        </p:spPr>
      </p:pic>
      <p:sp>
        <p:nvSpPr>
          <p:cNvPr id="21" name="TextBox 20"/>
          <p:cNvSpPr txBox="1"/>
          <p:nvPr/>
        </p:nvSpPr>
        <p:spPr>
          <a:xfrm>
            <a:off x="8698009" y="4353907"/>
            <a:ext cx="7062696" cy="11932934"/>
          </a:xfrm>
          <a:prstGeom prst="rect">
            <a:avLst/>
          </a:prstGeom>
          <a:noFill/>
        </p:spPr>
        <p:txBody>
          <a:bodyPr wrap="square" lIns="52249" tIns="26124" rIns="52249" bIns="26124" rtlCol="0">
            <a:spAutoFit/>
          </a:bodyPr>
          <a:lstStyle/>
          <a:p>
            <a:pPr lvl="0" algn="ctr"/>
            <a:r>
              <a:rPr lang="en-US" sz="2800" b="1" dirty="0" smtClean="0">
                <a:solidFill>
                  <a:prstClr val="black"/>
                </a:solidFill>
                <a:ea typeface="Times New Roman" pitchFamily="39" charset="0"/>
                <a:cs typeface="Calibri"/>
              </a:rPr>
              <a:t>Changing </a:t>
            </a:r>
            <a:r>
              <a:rPr lang="en-US" sz="2800" b="1" dirty="0">
                <a:solidFill>
                  <a:prstClr val="black"/>
                </a:solidFill>
                <a:ea typeface="Times New Roman" pitchFamily="39" charset="0"/>
                <a:cs typeface="Calibri"/>
              </a:rPr>
              <a:t>the Layout</a:t>
            </a:r>
          </a:p>
          <a:p>
            <a:pPr lvl="0" algn="just"/>
            <a:endParaRPr lang="en-US" sz="2000" b="1" dirty="0">
              <a:solidFill>
                <a:prstClr val="black"/>
              </a:solidFill>
              <a:ea typeface="Times New Roman" pitchFamily="39" charset="0"/>
              <a:cs typeface="Calibri"/>
            </a:endParaRPr>
          </a:p>
          <a:p>
            <a:pPr algn="just"/>
            <a:r>
              <a:rPr lang="en-US" sz="2000" dirty="0">
                <a:cs typeface="Calibri"/>
              </a:rPr>
              <a:t>When changing the poster’s layout, do </a:t>
            </a:r>
            <a:r>
              <a:rPr lang="en-US" sz="2000" b="1" dirty="0">
                <a:cs typeface="Calibri"/>
              </a:rPr>
              <a:t>not</a:t>
            </a:r>
            <a:r>
              <a:rPr lang="en-US" sz="2000" dirty="0">
                <a:cs typeface="Calibri"/>
              </a:rPr>
              <a:t> click “Layout” like you do for a PowerPoint presentation. Instead, to add a new area for textual content, click </a:t>
            </a:r>
            <a:r>
              <a:rPr lang="en-US" sz="2000" b="1" dirty="0">
                <a:cs typeface="Calibri"/>
              </a:rPr>
              <a:t>Insert</a:t>
            </a:r>
            <a:r>
              <a:rPr lang="en-US" sz="2000" dirty="0">
                <a:cs typeface="Calibri"/>
              </a:rPr>
              <a:t> and then </a:t>
            </a:r>
            <a:r>
              <a:rPr lang="en-US" sz="2000" b="1" dirty="0">
                <a:cs typeface="Calibri"/>
              </a:rPr>
              <a:t>Text Box</a:t>
            </a:r>
            <a:r>
              <a:rPr lang="en-US" sz="2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000" dirty="0">
              <a:cs typeface="Calibri"/>
            </a:endParaRPr>
          </a:p>
          <a:p>
            <a:pPr algn="just"/>
            <a:r>
              <a:rPr lang="en-US" sz="2000" dirty="0">
                <a:cs typeface="Calibri"/>
              </a:rPr>
              <a:t>Click </a:t>
            </a:r>
            <a:r>
              <a:rPr lang="en-US" sz="2000" b="1" dirty="0">
                <a:cs typeface="Calibri"/>
              </a:rPr>
              <a:t>View</a:t>
            </a:r>
            <a:r>
              <a:rPr lang="en-US" sz="2000" dirty="0">
                <a:cs typeface="Calibri"/>
              </a:rPr>
              <a:t> and check </a:t>
            </a:r>
            <a:r>
              <a:rPr lang="en-US" sz="2000" b="1" dirty="0">
                <a:cs typeface="Calibri"/>
              </a:rPr>
              <a:t>Gridlines</a:t>
            </a:r>
            <a:r>
              <a:rPr lang="en-US" sz="2000" dirty="0">
                <a:cs typeface="Calibri"/>
              </a:rPr>
              <a:t> to see if text boxes are aligned in height</a:t>
            </a:r>
            <a:r>
              <a:rPr lang="en-US" sz="2000" dirty="0" smtClean="0">
                <a:cs typeface="Calibri"/>
              </a:rPr>
              <a:t>.</a:t>
            </a:r>
          </a:p>
          <a:p>
            <a:pPr algn="just"/>
            <a:endParaRPr lang="en-US" sz="2000" dirty="0">
              <a:cs typeface="Calibri"/>
            </a:endParaRPr>
          </a:p>
          <a:p>
            <a:pPr algn="ctr"/>
            <a:r>
              <a:rPr lang="en-US" sz="2800" b="1" dirty="0">
                <a:solidFill>
                  <a:prstClr val="black"/>
                </a:solidFill>
                <a:latin typeface="Calibri" panose="020F0502020204030204" pitchFamily="34" charset="0"/>
                <a:ea typeface="Times New Roman" pitchFamily="39" charset="0"/>
                <a:cs typeface="Calibri"/>
              </a:rPr>
              <a:t>Title Tips</a:t>
            </a:r>
          </a:p>
          <a:p>
            <a:pPr lvl="0" algn="just"/>
            <a:endParaRPr lang="en-US" sz="2000" b="1" i="1" dirty="0">
              <a:solidFill>
                <a:prstClr val="black"/>
              </a:solidFill>
              <a:latin typeface="Calibri" panose="020F0502020204030204" pitchFamily="34" charset="0"/>
              <a:ea typeface="Times New Roman" pitchFamily="39" charset="0"/>
              <a:cs typeface="Calibri"/>
            </a:endParaRPr>
          </a:p>
          <a:p>
            <a:pPr lvl="0" algn="just"/>
            <a:r>
              <a:rPr lang="en-US" sz="2000" dirty="0">
                <a:solidFill>
                  <a:prstClr val="black"/>
                </a:solidFill>
                <a:latin typeface="Calibri" panose="020F0502020204030204" pitchFamily="34" charset="0"/>
              </a:rPr>
              <a:t>Use </a:t>
            </a:r>
            <a:r>
              <a:rPr lang="en-US" sz="2000" b="1" dirty="0">
                <a:solidFill>
                  <a:prstClr val="black"/>
                </a:solidFill>
                <a:latin typeface="Calibri" panose="020F0502020204030204" pitchFamily="34" charset="0"/>
              </a:rPr>
              <a:t>100-point font</a:t>
            </a:r>
            <a:r>
              <a:rPr lang="en-US" sz="2000" dirty="0">
                <a:solidFill>
                  <a:prstClr val="black"/>
                </a:solidFill>
                <a:latin typeface="Calibri" panose="020F0502020204030204" pitchFamily="34" charset="0"/>
              </a:rPr>
              <a:t> or larger for the  poster title and author(s).  </a:t>
            </a:r>
          </a:p>
          <a:p>
            <a:pPr lvl="0" algn="just"/>
            <a:endParaRPr lang="en-US" sz="2000" dirty="0">
              <a:solidFill>
                <a:prstClr val="black"/>
              </a:solidFill>
              <a:latin typeface="Calibri" panose="020F0502020204030204" pitchFamily="34" charset="0"/>
            </a:endParaRPr>
          </a:p>
          <a:p>
            <a:pPr lvl="0" algn="just"/>
            <a:r>
              <a:rPr lang="en-US" sz="2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000" b="1" dirty="0">
              <a:latin typeface="Calibri" panose="020F0502020204030204" pitchFamily="34" charset="0"/>
              <a:ea typeface="Times New Roman" pitchFamily="39" charset="0"/>
              <a:cs typeface="Calibri"/>
            </a:endParaRPr>
          </a:p>
          <a:p>
            <a:pPr algn="ctr"/>
            <a:r>
              <a:rPr lang="en-US" sz="2800" b="1" dirty="0">
                <a:latin typeface="Calibri" panose="020F0502020204030204" pitchFamily="34" charset="0"/>
                <a:ea typeface="Times New Roman" pitchFamily="39" charset="0"/>
                <a:cs typeface="Calibri"/>
              </a:rPr>
              <a:t>Heading Tips</a:t>
            </a:r>
          </a:p>
          <a:p>
            <a:pPr algn="just"/>
            <a:endParaRPr lang="en-US" sz="2000" b="1" i="1" dirty="0">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36-point font </a:t>
            </a:r>
            <a:r>
              <a:rPr lang="en-US" sz="2000" dirty="0">
                <a:latin typeface="Calibri" panose="020F0502020204030204" pitchFamily="34" charset="0"/>
              </a:rPr>
              <a:t>or larger for headings.</a:t>
            </a:r>
          </a:p>
          <a:p>
            <a:pPr algn="just"/>
            <a:endParaRPr lang="en-US" sz="2000" dirty="0">
              <a:latin typeface="Calibri" panose="020F0502020204030204" pitchFamily="34" charset="0"/>
            </a:endParaRPr>
          </a:p>
          <a:p>
            <a:pPr algn="just"/>
            <a:r>
              <a:rPr lang="en-US" sz="2000" dirty="0">
                <a:latin typeface="Calibri" panose="020F0502020204030204" pitchFamily="34" charset="0"/>
              </a:rPr>
              <a:t>Mix upper- and lower-case letters;  all caps are harder to read. </a:t>
            </a:r>
          </a:p>
          <a:p>
            <a:pPr algn="just"/>
            <a:endParaRPr lang="en-US" sz="2000" dirty="0">
              <a:latin typeface="Calibri" panose="020F0502020204030204" pitchFamily="34" charset="0"/>
            </a:endParaRPr>
          </a:p>
          <a:p>
            <a:pPr lvl="0" algn="ctr"/>
            <a:r>
              <a:rPr lang="en-US" sz="2800" b="1" dirty="0">
                <a:solidFill>
                  <a:prstClr val="black"/>
                </a:solidFill>
                <a:latin typeface="Calibri" panose="020F0502020204030204" pitchFamily="34" charset="0"/>
                <a:ea typeface="Times New Roman" pitchFamily="39" charset="0"/>
                <a:cs typeface="Calibri"/>
              </a:rPr>
              <a:t>Body Text Tips</a:t>
            </a:r>
          </a:p>
          <a:p>
            <a:pPr lvl="0" algn="just"/>
            <a:endParaRPr lang="en-US" sz="2000" b="1" dirty="0">
              <a:solidFill>
                <a:prstClr val="black"/>
              </a:solidFill>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28-point font</a:t>
            </a:r>
            <a:r>
              <a:rPr lang="en-US" sz="2000" dirty="0">
                <a:latin typeface="Calibri" panose="020F0502020204030204" pitchFamily="34" charset="0"/>
              </a:rPr>
              <a:t> or larger.</a:t>
            </a:r>
          </a:p>
          <a:p>
            <a:pPr algn="just"/>
            <a:endParaRPr lang="en-US" sz="2000" dirty="0">
              <a:latin typeface="Calibri" panose="020F0502020204030204" pitchFamily="34" charset="0"/>
            </a:endParaRPr>
          </a:p>
          <a:p>
            <a:pPr algn="just"/>
            <a:r>
              <a:rPr lang="en-US" sz="2000" dirty="0">
                <a:latin typeface="Calibri" panose="020F0502020204030204" pitchFamily="34" charset="0"/>
              </a:rPr>
              <a:t>Use a simple font: Calibri, Arial, Cambria, Times New Roman, etc..</a:t>
            </a:r>
          </a:p>
          <a:p>
            <a:pPr algn="just"/>
            <a:endParaRPr lang="en-US" sz="2000" dirty="0">
              <a:latin typeface="Calibri" panose="020F0502020204030204" pitchFamily="34" charset="0"/>
            </a:endParaRPr>
          </a:p>
          <a:p>
            <a:pPr algn="just"/>
            <a:r>
              <a:rPr lang="en-US" sz="2000" dirty="0">
                <a:latin typeface="Calibri" panose="020F0502020204030204" pitchFamily="34" charset="0"/>
              </a:rPr>
              <a:t>Want to tweak the space between lines of text (between headings and body, or in a bulleted list)? Click </a:t>
            </a:r>
            <a:r>
              <a:rPr lang="en-US" sz="2000" b="1" dirty="0">
                <a:latin typeface="Calibri" panose="020F0502020204030204" pitchFamily="34" charset="0"/>
              </a:rPr>
              <a:t>Home</a:t>
            </a:r>
            <a:r>
              <a:rPr lang="en-US" sz="2000" dirty="0">
                <a:latin typeface="Calibri" panose="020F0502020204030204" pitchFamily="34" charset="0"/>
              </a:rPr>
              <a:t>, then </a:t>
            </a:r>
            <a:r>
              <a:rPr lang="en-US" sz="2000" b="1" dirty="0">
                <a:latin typeface="Calibri" panose="020F0502020204030204" pitchFamily="34" charset="0"/>
              </a:rPr>
              <a:t>Paragraph</a:t>
            </a:r>
            <a:r>
              <a:rPr lang="en-US" sz="2000" dirty="0">
                <a:latin typeface="Calibri" panose="020F0502020204030204" pitchFamily="34" charset="0"/>
              </a:rPr>
              <a:t>, then modify the </a:t>
            </a:r>
            <a:r>
              <a:rPr lang="en-US" sz="2000" b="1" dirty="0">
                <a:latin typeface="Calibri" panose="020F0502020204030204" pitchFamily="34" charset="0"/>
              </a:rPr>
              <a:t>Spacing</a:t>
            </a:r>
            <a:r>
              <a:rPr lang="en-US" sz="2000" dirty="0">
                <a:latin typeface="Calibri" panose="020F0502020204030204" pitchFamily="34" charset="0"/>
              </a:rPr>
              <a:t> </a:t>
            </a:r>
            <a:r>
              <a:rPr lang="en-US" sz="2000" b="1" dirty="0">
                <a:latin typeface="Calibri" panose="020F0502020204030204" pitchFamily="34" charset="0"/>
              </a:rPr>
              <a:t>Before</a:t>
            </a:r>
            <a:r>
              <a:rPr lang="en-US" sz="2000" dirty="0">
                <a:latin typeface="Calibri" panose="020F0502020204030204" pitchFamily="34" charset="0"/>
              </a:rPr>
              <a:t> or </a:t>
            </a:r>
            <a:r>
              <a:rPr lang="en-US" sz="2000" b="1" dirty="0">
                <a:latin typeface="Calibri" panose="020F0502020204030204" pitchFamily="34" charset="0"/>
              </a:rPr>
              <a:t>After</a:t>
            </a:r>
            <a:r>
              <a:rPr lang="en-US" sz="2000" dirty="0">
                <a:latin typeface="Calibri" panose="020F0502020204030204" pitchFamily="34" charset="0"/>
              </a:rPr>
              <a:t> specific lines of text</a:t>
            </a:r>
            <a:r>
              <a:rPr lang="en-US" sz="2000" dirty="0" smtClean="0">
                <a:latin typeface="Calibri" panose="020F0502020204030204" pitchFamily="34" charset="0"/>
              </a:rPr>
              <a:t>.</a:t>
            </a:r>
            <a:endParaRPr lang="en-US" sz="2000" dirty="0">
              <a:latin typeface="Calibri" panose="020F0502020204030204" pitchFamily="34" charset="0"/>
            </a:endParaRPr>
          </a:p>
        </p:txBody>
      </p:sp>
      <p:pic>
        <p:nvPicPr>
          <p:cNvPr id="13" name="Picture 1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654717" y="1498818"/>
            <a:ext cx="3325493" cy="2011468"/>
          </a:xfrm>
          <a:prstGeom prst="rect">
            <a:avLst/>
          </a:prstGeom>
        </p:spPr>
      </p:pic>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59675" y="2298354"/>
            <a:ext cx="5269413" cy="121193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948</TotalTime>
  <Words>706</Words>
  <Application>Microsoft Macintosh PowerPoint</Application>
  <PresentationFormat>Custom</PresentationFormat>
  <Paragraphs>112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40</cp:revision>
  <dcterms:created xsi:type="dcterms:W3CDTF">2012-04-09T22:51:13Z</dcterms:created>
  <dcterms:modified xsi:type="dcterms:W3CDTF">2016-08-20T00:46:50Z</dcterms:modified>
</cp:coreProperties>
</file>