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9202400"/>
  <p:notesSz cx="6858000" cy="9144000"/>
  <p:defaultText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63" d="100"/>
          <a:sy n="63" d="100"/>
        </p:scale>
        <p:origin x="-600" y="-136"/>
      </p:cViewPr>
      <p:guideLst>
        <p:guide orient="horz" pos="5865"/>
        <p:guide pos="87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29501352"/>
        <c:axId val="2141995832"/>
      </c:barChart>
      <c:catAx>
        <c:axId val="2129501352"/>
        <c:scaling>
          <c:orientation val="minMax"/>
        </c:scaling>
        <c:delete val="0"/>
        <c:axPos val="b"/>
        <c:majorTickMark val="out"/>
        <c:minorTickMark val="none"/>
        <c:tickLblPos val="nextTo"/>
        <c:crossAx val="2141995832"/>
        <c:crosses val="autoZero"/>
        <c:auto val="1"/>
        <c:lblAlgn val="ctr"/>
        <c:lblOffset val="100"/>
        <c:noMultiLvlLbl val="0"/>
      </c:catAx>
      <c:valAx>
        <c:axId val="2141995832"/>
        <c:scaling>
          <c:orientation val="minMax"/>
        </c:scaling>
        <c:delete val="0"/>
        <c:axPos val="l"/>
        <c:majorGridlines/>
        <c:numFmt formatCode="General" sourceLinked="1"/>
        <c:majorTickMark val="out"/>
        <c:minorTickMark val="none"/>
        <c:tickLblPos val="nextTo"/>
        <c:crossAx val="21295013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B3FEFD15-B77C-6844-88CA-0738B9076D55}" type="presOf" srcId="{C3CBFBAF-2301-4925-BBFD-BC17FB0F28EA}" destId="{C59ADD0E-A8FA-4B11-8052-1BE8787E46B3}" srcOrd="0" destOrd="1" presId="urn:microsoft.com/office/officeart/2005/8/layout/vList6"/>
    <dgm:cxn modelId="{A0A70B23-13B1-324D-91AE-B87D6E91DB20}" type="presOf" srcId="{E773A900-D277-4874-8863-58D99F849787}" destId="{C59ADD0E-A8FA-4B11-8052-1BE8787E46B3}" srcOrd="0" destOrd="0" presId="urn:microsoft.com/office/officeart/2005/8/layout/vList6"/>
    <dgm:cxn modelId="{D03BB218-55F1-994E-8338-0F6B3BBBACCC}" type="presOf" srcId="{83F226F8-E36E-449D-B533-1A7D87C28C69}" destId="{602E017F-2DC7-4B15-923E-7AF0B58A84A2}" srcOrd="0" destOrd="0" presId="urn:microsoft.com/office/officeart/2005/8/layout/vList6"/>
    <dgm:cxn modelId="{3D630E7B-B849-BA4E-98C1-5ABFCD7FB813}" type="presOf" srcId="{AA9017A1-4CBD-49C4-95F7-5E4F8D04A85D}" destId="{36D9BB4A-5F9F-4D22-9CCC-CEE6D4829A6B}"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CF96EF00-9B36-4C5F-91A3-A3149EE12E07}" srcId="{AA9017A1-4CBD-49C4-95F7-5E4F8D04A85D}" destId="{EA639F30-F9F6-4E0D-AA11-8DC5FB1FC52A}" srcOrd="0" destOrd="0" parTransId="{D132B4F8-2E02-4307-84A9-F63B008D2A9D}" sibTransId="{065491D5-9B7F-449B-8534-B2FF65558054}"/>
    <dgm:cxn modelId="{62FCE018-ED9F-B945-A97D-9A59218B8501}" type="presOf" srcId="{C65051E0-8E96-46EA-9B6A-01528A951CA4}" destId="{D48B4A4C-14E3-40A7-A46E-2DF1C54F3FF1}"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612C65AF-874E-944C-97A8-5C0C1C010290}" type="presOf" srcId="{7FF37380-929C-4E3E-B78D-6A542EBBD8D7}" destId="{428854DD-4558-4CE7-8DFC-1384B21CF925}" srcOrd="0" destOrd="1" presId="urn:microsoft.com/office/officeart/2005/8/layout/vList6"/>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4EE39552-1091-5949-B585-AB41A81B7F57}" type="presOf" srcId="{7D9EF975-511F-49CB-83D7-034D0DD0B681}" destId="{50BBF47A-20CF-4D27-8D0C-1F02C06EF581}" srcOrd="0" destOrd="0" presId="urn:microsoft.com/office/officeart/2005/8/layout/vList6"/>
    <dgm:cxn modelId="{3E08E85F-018F-044B-BF5A-AE8C95F66537}" type="presOf" srcId="{04861ED6-6233-4AF6-BC4E-D414C454583B}" destId="{428854DD-4558-4CE7-8DFC-1384B21CF925}" srcOrd="0" destOrd="0"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218614E7-7F5F-46BC-92DD-A5A3022CE422}" srcId="{C65051E0-8E96-46EA-9B6A-01528A951CA4}" destId="{7FF37380-929C-4E3E-B78D-6A542EBBD8D7}" srcOrd="1" destOrd="0" parTransId="{1C4E97B9-8CC4-4CC9-BE30-1E7A581D0998}" sibTransId="{E3DF89C9-7128-47DD-96DB-8FD4F8436BC0}"/>
    <dgm:cxn modelId="{45D94E83-5A13-9C48-BE9D-C18C2E0613A8}" type="presOf" srcId="{EA639F30-F9F6-4E0D-AA11-8DC5FB1FC52A}" destId="{04FFBF64-3F44-42D7-9A4A-A6E955968CAE}" srcOrd="0" destOrd="0" presId="urn:microsoft.com/office/officeart/2005/8/layout/vList6"/>
    <dgm:cxn modelId="{5EA75AA8-25CA-064D-AD5B-36557A2D31F2}" type="presOf" srcId="{17BD9A47-672F-4BFD-BEC9-3B2DDF33161C}" destId="{C59ADD0E-A8FA-4B11-8052-1BE8787E46B3}" srcOrd="0" destOrd="2"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31201708-4970-CB42-B1FC-5A8DB1CC3839}" type="presOf" srcId="{AA079224-7D82-40C5-BC8A-4E8D37B30281}" destId="{04FFBF64-3F44-42D7-9A4A-A6E955968CAE}" srcOrd="0" destOrd="1" presId="urn:microsoft.com/office/officeart/2005/8/layout/vList6"/>
    <dgm:cxn modelId="{35E44977-04B0-E44F-890A-3439A297A39C}" type="presParOf" srcId="{602E017F-2DC7-4B15-923E-7AF0B58A84A2}" destId="{D39E233D-3563-491A-BBE8-A56CBCE9356C}" srcOrd="0" destOrd="0" presId="urn:microsoft.com/office/officeart/2005/8/layout/vList6"/>
    <dgm:cxn modelId="{D3D1FEA2-B60B-9D41-8A16-7984E3E73745}" type="presParOf" srcId="{D39E233D-3563-491A-BBE8-A56CBCE9356C}" destId="{50BBF47A-20CF-4D27-8D0C-1F02C06EF581}" srcOrd="0" destOrd="0" presId="urn:microsoft.com/office/officeart/2005/8/layout/vList6"/>
    <dgm:cxn modelId="{1BA6C90A-1712-2D4A-8230-353B86F377CC}" type="presParOf" srcId="{D39E233D-3563-491A-BBE8-A56CBCE9356C}" destId="{C59ADD0E-A8FA-4B11-8052-1BE8787E46B3}" srcOrd="1" destOrd="0" presId="urn:microsoft.com/office/officeart/2005/8/layout/vList6"/>
    <dgm:cxn modelId="{230C11B4-FD01-C344-9442-40A87E398A09}" type="presParOf" srcId="{602E017F-2DC7-4B15-923E-7AF0B58A84A2}" destId="{5AF299DB-2132-487A-9E10-D98FE8E1763C}" srcOrd="1" destOrd="0" presId="urn:microsoft.com/office/officeart/2005/8/layout/vList6"/>
    <dgm:cxn modelId="{1E121207-16AE-BA44-BDF9-DAC863480ED1}" type="presParOf" srcId="{602E017F-2DC7-4B15-923E-7AF0B58A84A2}" destId="{01BE5A3D-3038-4D40-84E6-2ACCDA109179}" srcOrd="2" destOrd="0" presId="urn:microsoft.com/office/officeart/2005/8/layout/vList6"/>
    <dgm:cxn modelId="{A2B14866-11C8-DE4B-A331-7D0CE651B89B}" type="presParOf" srcId="{01BE5A3D-3038-4D40-84E6-2ACCDA109179}" destId="{D48B4A4C-14E3-40A7-A46E-2DF1C54F3FF1}" srcOrd="0" destOrd="0" presId="urn:microsoft.com/office/officeart/2005/8/layout/vList6"/>
    <dgm:cxn modelId="{550293EE-37B4-E340-9EE0-84295B09A59E}" type="presParOf" srcId="{01BE5A3D-3038-4D40-84E6-2ACCDA109179}" destId="{428854DD-4558-4CE7-8DFC-1384B21CF925}" srcOrd="1" destOrd="0" presId="urn:microsoft.com/office/officeart/2005/8/layout/vList6"/>
    <dgm:cxn modelId="{F3322582-915F-2644-AC7D-74B6E0758005}" type="presParOf" srcId="{602E017F-2DC7-4B15-923E-7AF0B58A84A2}" destId="{C86DE1E9-9623-40B2-BA1D-26A8DE404280}" srcOrd="3" destOrd="0" presId="urn:microsoft.com/office/officeart/2005/8/layout/vList6"/>
    <dgm:cxn modelId="{1EB19716-52EC-B54C-B1F6-57945DF7D7A1}" type="presParOf" srcId="{602E017F-2DC7-4B15-923E-7AF0B58A84A2}" destId="{3088FC37-4AEC-4CDA-9BF2-DA9A170DE8AB}" srcOrd="4" destOrd="0" presId="urn:microsoft.com/office/officeart/2005/8/layout/vList6"/>
    <dgm:cxn modelId="{0D35D95A-D385-7B49-9076-9444CA8846BC}" type="presParOf" srcId="{3088FC37-4AEC-4CDA-9BF2-DA9A170DE8AB}" destId="{36D9BB4A-5F9F-4D22-9CCC-CEE6D4829A6B}" srcOrd="0" destOrd="0" presId="urn:microsoft.com/office/officeart/2005/8/layout/vList6"/>
    <dgm:cxn modelId="{D068618A-535F-C245-90DC-7388CD457B3E}"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943201" y="0"/>
          <a:ext cx="4414802" cy="1538195"/>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943201" y="192274"/>
        <a:ext cx="3837979" cy="1153647"/>
      </dsp:txXfrm>
    </dsp:sp>
    <dsp:sp modelId="{50BBF47A-20CF-4D27-8D0C-1F02C06EF581}">
      <dsp:nvSpPr>
        <dsp:cNvPr id="0" name=""/>
        <dsp:cNvSpPr/>
      </dsp:nvSpPr>
      <dsp:spPr>
        <a:xfrm>
          <a:off x="0" y="0"/>
          <a:ext cx="2943201" cy="15381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75088" y="75088"/>
        <a:ext cx="2793025" cy="1388019"/>
      </dsp:txXfrm>
    </dsp:sp>
    <dsp:sp modelId="{428854DD-4558-4CE7-8DFC-1384B21CF925}">
      <dsp:nvSpPr>
        <dsp:cNvPr id="0" name=""/>
        <dsp:cNvSpPr/>
      </dsp:nvSpPr>
      <dsp:spPr>
        <a:xfrm>
          <a:off x="2943201" y="1692014"/>
          <a:ext cx="4414802" cy="1538195"/>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943201" y="1884288"/>
        <a:ext cx="3837979" cy="1153647"/>
      </dsp:txXfrm>
    </dsp:sp>
    <dsp:sp modelId="{D48B4A4C-14E3-40A7-A46E-2DF1C54F3FF1}">
      <dsp:nvSpPr>
        <dsp:cNvPr id="0" name=""/>
        <dsp:cNvSpPr/>
      </dsp:nvSpPr>
      <dsp:spPr>
        <a:xfrm>
          <a:off x="0" y="1692014"/>
          <a:ext cx="2943201" cy="1538195"/>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75088" y="1767102"/>
        <a:ext cx="2793025" cy="1388019"/>
      </dsp:txXfrm>
    </dsp:sp>
    <dsp:sp modelId="{04FFBF64-3F44-42D7-9A4A-A6E955968CAE}">
      <dsp:nvSpPr>
        <dsp:cNvPr id="0" name=""/>
        <dsp:cNvSpPr/>
      </dsp:nvSpPr>
      <dsp:spPr>
        <a:xfrm>
          <a:off x="2943201" y="3384029"/>
          <a:ext cx="4414802" cy="1538195"/>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943201" y="3576303"/>
        <a:ext cx="3837979" cy="1153647"/>
      </dsp:txXfrm>
    </dsp:sp>
    <dsp:sp modelId="{36D9BB4A-5F9F-4D22-9CCC-CEE6D4829A6B}">
      <dsp:nvSpPr>
        <dsp:cNvPr id="0" name=""/>
        <dsp:cNvSpPr/>
      </dsp:nvSpPr>
      <dsp:spPr>
        <a:xfrm>
          <a:off x="0" y="3384029"/>
          <a:ext cx="2943201" cy="1538195"/>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75088" y="3459117"/>
        <a:ext cx="2793025" cy="138801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965191"/>
            <a:ext cx="2331720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10881360"/>
            <a:ext cx="19202400" cy="4907280"/>
          </a:xfrm>
        </p:spPr>
        <p:txBody>
          <a:bodyPr/>
          <a:lstStyle>
            <a:lvl1pPr marL="0" indent="0" algn="ctr">
              <a:buNone/>
              <a:defRPr>
                <a:solidFill>
                  <a:schemeClr val="tx1">
                    <a:tint val="75000"/>
                  </a:schemeClr>
                </a:solidFill>
              </a:defRPr>
            </a:lvl1pPr>
            <a:lvl2pPr marL="1373386" indent="0" algn="ctr">
              <a:buNone/>
              <a:defRPr>
                <a:solidFill>
                  <a:schemeClr val="tx1">
                    <a:tint val="75000"/>
                  </a:schemeClr>
                </a:solidFill>
              </a:defRPr>
            </a:lvl2pPr>
            <a:lvl3pPr marL="2746772" indent="0" algn="ctr">
              <a:buNone/>
              <a:defRPr>
                <a:solidFill>
                  <a:schemeClr val="tx1">
                    <a:tint val="75000"/>
                  </a:schemeClr>
                </a:solidFill>
              </a:defRPr>
            </a:lvl3pPr>
            <a:lvl4pPr marL="4120159" indent="0" algn="ctr">
              <a:buNone/>
              <a:defRPr>
                <a:solidFill>
                  <a:schemeClr val="tx1">
                    <a:tint val="75000"/>
                  </a:schemeClr>
                </a:solidFill>
              </a:defRPr>
            </a:lvl4pPr>
            <a:lvl5pPr marL="5493545" indent="0" algn="ctr">
              <a:buNone/>
              <a:defRPr>
                <a:solidFill>
                  <a:schemeClr val="tx1">
                    <a:tint val="75000"/>
                  </a:schemeClr>
                </a:solidFill>
              </a:defRPr>
            </a:lvl5pPr>
            <a:lvl6pPr marL="6866931" indent="0" algn="ctr">
              <a:buNone/>
              <a:defRPr>
                <a:solidFill>
                  <a:schemeClr val="tx1">
                    <a:tint val="75000"/>
                  </a:schemeClr>
                </a:solidFill>
              </a:defRPr>
            </a:lvl6pPr>
            <a:lvl7pPr marL="8240318" indent="0" algn="ctr">
              <a:buNone/>
              <a:defRPr>
                <a:solidFill>
                  <a:schemeClr val="tx1">
                    <a:tint val="75000"/>
                  </a:schemeClr>
                </a:solidFill>
              </a:defRPr>
            </a:lvl7pPr>
            <a:lvl8pPr marL="9613704" indent="0" algn="ctr">
              <a:buNone/>
              <a:defRPr>
                <a:solidFill>
                  <a:schemeClr val="tx1">
                    <a:tint val="75000"/>
                  </a:schemeClr>
                </a:solidFill>
              </a:defRPr>
            </a:lvl8pPr>
            <a:lvl9pPr marL="109870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5826" y="3689351"/>
            <a:ext cx="34561464"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1917" y="3689351"/>
            <a:ext cx="103236711"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2339321"/>
            <a:ext cx="23317200" cy="3813810"/>
          </a:xfrm>
        </p:spPr>
        <p:txBody>
          <a:bodyPr anchor="t"/>
          <a:lstStyle>
            <a:lvl1pPr algn="l">
              <a:defRPr sz="12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8138799"/>
            <a:ext cx="23317200" cy="4200524"/>
          </a:xfrm>
        </p:spPr>
        <p:txBody>
          <a:bodyPr anchor="b"/>
          <a:lstStyle>
            <a:lvl1pPr marL="0" indent="0">
              <a:buNone/>
              <a:defRPr sz="6000">
                <a:solidFill>
                  <a:schemeClr val="tx1">
                    <a:tint val="75000"/>
                  </a:schemeClr>
                </a:solidFill>
              </a:defRPr>
            </a:lvl1pPr>
            <a:lvl2pPr marL="1373386" indent="0">
              <a:buNone/>
              <a:defRPr sz="5400">
                <a:solidFill>
                  <a:schemeClr val="tx1">
                    <a:tint val="75000"/>
                  </a:schemeClr>
                </a:solidFill>
              </a:defRPr>
            </a:lvl2pPr>
            <a:lvl3pPr marL="2746772" indent="0">
              <a:buNone/>
              <a:defRPr sz="4800">
                <a:solidFill>
                  <a:schemeClr val="tx1">
                    <a:tint val="75000"/>
                  </a:schemeClr>
                </a:solidFill>
              </a:defRPr>
            </a:lvl3pPr>
            <a:lvl4pPr marL="4120159" indent="0">
              <a:buNone/>
              <a:defRPr sz="4200">
                <a:solidFill>
                  <a:schemeClr val="tx1">
                    <a:tint val="75000"/>
                  </a:schemeClr>
                </a:solidFill>
              </a:defRPr>
            </a:lvl4pPr>
            <a:lvl5pPr marL="5493545" indent="0">
              <a:buNone/>
              <a:defRPr sz="4200">
                <a:solidFill>
                  <a:schemeClr val="tx1">
                    <a:tint val="75000"/>
                  </a:schemeClr>
                </a:solidFill>
              </a:defRPr>
            </a:lvl5pPr>
            <a:lvl6pPr marL="6866931" indent="0">
              <a:buNone/>
              <a:defRPr sz="4200">
                <a:solidFill>
                  <a:schemeClr val="tx1">
                    <a:tint val="75000"/>
                  </a:schemeClr>
                </a:solidFill>
              </a:defRPr>
            </a:lvl6pPr>
            <a:lvl7pPr marL="8240318" indent="0">
              <a:buNone/>
              <a:defRPr sz="4200">
                <a:solidFill>
                  <a:schemeClr val="tx1">
                    <a:tint val="75000"/>
                  </a:schemeClr>
                </a:solidFill>
              </a:defRPr>
            </a:lvl7pPr>
            <a:lvl8pPr marL="9613704" indent="0">
              <a:buNone/>
              <a:defRPr sz="4200">
                <a:solidFill>
                  <a:schemeClr val="tx1">
                    <a:tint val="75000"/>
                  </a:schemeClr>
                </a:solidFill>
              </a:defRPr>
            </a:lvl8pPr>
            <a:lvl9pPr marL="10987090" indent="0">
              <a:buNone/>
              <a:defRPr sz="4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81915" y="21504911"/>
            <a:ext cx="68899086" cy="60829826"/>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038203" y="21504911"/>
            <a:ext cx="68899089" cy="60829826"/>
          </a:xfrm>
        </p:spPr>
        <p:txBody>
          <a:bodyPr/>
          <a:lstStyle>
            <a:lvl1pPr>
              <a:defRPr sz="8400"/>
            </a:lvl1pPr>
            <a:lvl2pPr>
              <a:defRPr sz="7200"/>
            </a:lvl2pPr>
            <a:lvl3pPr>
              <a:defRPr sz="60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768986"/>
            <a:ext cx="246888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4298317"/>
            <a:ext cx="12120564" cy="1791334"/>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4" name="Content Placeholder 3"/>
          <p:cNvSpPr>
            <a:spLocks noGrp="1"/>
          </p:cNvSpPr>
          <p:nvPr>
            <p:ph sz="half" idx="2"/>
          </p:nvPr>
        </p:nvSpPr>
        <p:spPr>
          <a:xfrm>
            <a:off x="1371601" y="6089651"/>
            <a:ext cx="12120564" cy="11063606"/>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8" y="4298317"/>
            <a:ext cx="12125325" cy="1791334"/>
          </a:xfrm>
        </p:spPr>
        <p:txBody>
          <a:bodyPr anchor="b"/>
          <a:lstStyle>
            <a:lvl1pPr marL="0" indent="0">
              <a:buNone/>
              <a:defRPr sz="7200" b="1"/>
            </a:lvl1pPr>
            <a:lvl2pPr marL="1373386" indent="0">
              <a:buNone/>
              <a:defRPr sz="6000" b="1"/>
            </a:lvl2pPr>
            <a:lvl3pPr marL="2746772" indent="0">
              <a:buNone/>
              <a:defRPr sz="5400" b="1"/>
            </a:lvl3pPr>
            <a:lvl4pPr marL="4120159" indent="0">
              <a:buNone/>
              <a:defRPr sz="4800" b="1"/>
            </a:lvl4pPr>
            <a:lvl5pPr marL="5493545" indent="0">
              <a:buNone/>
              <a:defRPr sz="4800" b="1"/>
            </a:lvl5pPr>
            <a:lvl6pPr marL="6866931" indent="0">
              <a:buNone/>
              <a:defRPr sz="4800" b="1"/>
            </a:lvl6pPr>
            <a:lvl7pPr marL="8240318" indent="0">
              <a:buNone/>
              <a:defRPr sz="4800" b="1"/>
            </a:lvl7pPr>
            <a:lvl8pPr marL="9613704" indent="0">
              <a:buNone/>
              <a:defRPr sz="4800" b="1"/>
            </a:lvl8pPr>
            <a:lvl9pPr marL="10987090" indent="0">
              <a:buNone/>
              <a:defRPr sz="4800" b="1"/>
            </a:lvl9pPr>
          </a:lstStyle>
          <a:p>
            <a:pPr lvl="0"/>
            <a:r>
              <a:rPr lang="en-US" smtClean="0"/>
              <a:t>Click to edit Master text styles</a:t>
            </a:r>
          </a:p>
        </p:txBody>
      </p:sp>
      <p:sp>
        <p:nvSpPr>
          <p:cNvPr id="6" name="Content Placeholder 5"/>
          <p:cNvSpPr>
            <a:spLocks noGrp="1"/>
          </p:cNvSpPr>
          <p:nvPr>
            <p:ph sz="quarter" idx="4"/>
          </p:nvPr>
        </p:nvSpPr>
        <p:spPr>
          <a:xfrm>
            <a:off x="13935078" y="6089651"/>
            <a:ext cx="12125325" cy="11063606"/>
          </a:xfrm>
        </p:spPr>
        <p:txBody>
          <a:bodyPr/>
          <a:lstStyle>
            <a:lvl1pPr>
              <a:defRPr sz="7200"/>
            </a:lvl1pPr>
            <a:lvl2pPr>
              <a:defRPr sz="6000"/>
            </a:lvl2pPr>
            <a:lvl3pPr>
              <a:defRPr sz="54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3" y="764540"/>
            <a:ext cx="9024939" cy="3253740"/>
          </a:xfrm>
        </p:spPr>
        <p:txBody>
          <a:bodyPr anchor="b"/>
          <a:lstStyle>
            <a:lvl1pPr algn="l">
              <a:defRPr sz="6000" b="1"/>
            </a:lvl1pPr>
          </a:lstStyle>
          <a:p>
            <a:r>
              <a:rPr lang="en-US" smtClean="0"/>
              <a:t>Click to edit Master title style</a:t>
            </a:r>
            <a:endParaRPr lang="en-US"/>
          </a:p>
        </p:txBody>
      </p:sp>
      <p:sp>
        <p:nvSpPr>
          <p:cNvPr id="3" name="Content Placeholder 2"/>
          <p:cNvSpPr>
            <a:spLocks noGrp="1"/>
          </p:cNvSpPr>
          <p:nvPr>
            <p:ph idx="1"/>
          </p:nvPr>
        </p:nvSpPr>
        <p:spPr>
          <a:xfrm>
            <a:off x="10725150" y="764543"/>
            <a:ext cx="15335250" cy="16388716"/>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3" y="4018283"/>
            <a:ext cx="9024939" cy="13134976"/>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3441681"/>
            <a:ext cx="16459200" cy="1586866"/>
          </a:xfrm>
        </p:spPr>
        <p:txBody>
          <a:bodyPr anchor="b"/>
          <a:lstStyle>
            <a:lvl1pPr algn="l">
              <a:defRPr sz="6000" b="1"/>
            </a:lvl1pPr>
          </a:lstStyle>
          <a:p>
            <a:r>
              <a:rPr lang="en-US" smtClean="0"/>
              <a:t>Click to edit Master title style</a:t>
            </a:r>
            <a:endParaRPr lang="en-US"/>
          </a:p>
        </p:txBody>
      </p:sp>
      <p:sp>
        <p:nvSpPr>
          <p:cNvPr id="3" name="Picture Placeholder 2"/>
          <p:cNvSpPr>
            <a:spLocks noGrp="1"/>
          </p:cNvSpPr>
          <p:nvPr>
            <p:ph type="pic" idx="1"/>
          </p:nvPr>
        </p:nvSpPr>
        <p:spPr>
          <a:xfrm>
            <a:off x="5376864" y="1715770"/>
            <a:ext cx="16459200" cy="11521440"/>
          </a:xfrm>
        </p:spPr>
        <p:txBody>
          <a:bodyPr/>
          <a:lstStyle>
            <a:lvl1pPr marL="0" indent="0">
              <a:buNone/>
              <a:defRPr sz="9600"/>
            </a:lvl1pPr>
            <a:lvl2pPr marL="1373386" indent="0">
              <a:buNone/>
              <a:defRPr sz="8400"/>
            </a:lvl2pPr>
            <a:lvl3pPr marL="2746772" indent="0">
              <a:buNone/>
              <a:defRPr sz="7200"/>
            </a:lvl3pPr>
            <a:lvl4pPr marL="4120159" indent="0">
              <a:buNone/>
              <a:defRPr sz="6000"/>
            </a:lvl4pPr>
            <a:lvl5pPr marL="5493545" indent="0">
              <a:buNone/>
              <a:defRPr sz="6000"/>
            </a:lvl5pPr>
            <a:lvl6pPr marL="6866931" indent="0">
              <a:buNone/>
              <a:defRPr sz="6000"/>
            </a:lvl6pPr>
            <a:lvl7pPr marL="8240318" indent="0">
              <a:buNone/>
              <a:defRPr sz="6000"/>
            </a:lvl7pPr>
            <a:lvl8pPr marL="9613704" indent="0">
              <a:buNone/>
              <a:defRPr sz="6000"/>
            </a:lvl8pPr>
            <a:lvl9pPr marL="10987090" indent="0">
              <a:buNone/>
              <a:defRPr sz="6000"/>
            </a:lvl9pPr>
          </a:lstStyle>
          <a:p>
            <a:endParaRPr lang="en-US"/>
          </a:p>
        </p:txBody>
      </p:sp>
      <p:sp>
        <p:nvSpPr>
          <p:cNvPr id="4" name="Text Placeholder 3"/>
          <p:cNvSpPr>
            <a:spLocks noGrp="1"/>
          </p:cNvSpPr>
          <p:nvPr>
            <p:ph type="body" sz="half" idx="2"/>
          </p:nvPr>
        </p:nvSpPr>
        <p:spPr>
          <a:xfrm>
            <a:off x="5376864" y="15028547"/>
            <a:ext cx="16459200" cy="2253614"/>
          </a:xfrm>
        </p:spPr>
        <p:txBody>
          <a:bodyPr/>
          <a:lstStyle>
            <a:lvl1pPr marL="0" indent="0">
              <a:buNone/>
              <a:defRPr sz="4200"/>
            </a:lvl1pPr>
            <a:lvl2pPr marL="1373386" indent="0">
              <a:buNone/>
              <a:defRPr sz="3600"/>
            </a:lvl2pPr>
            <a:lvl3pPr marL="2746772" indent="0">
              <a:buNone/>
              <a:defRPr sz="3000"/>
            </a:lvl3pPr>
            <a:lvl4pPr marL="4120159" indent="0">
              <a:buNone/>
              <a:defRPr sz="2700"/>
            </a:lvl4pPr>
            <a:lvl5pPr marL="5493545" indent="0">
              <a:buNone/>
              <a:defRPr sz="2700"/>
            </a:lvl5pPr>
            <a:lvl6pPr marL="6866931" indent="0">
              <a:buNone/>
              <a:defRPr sz="2700"/>
            </a:lvl6pPr>
            <a:lvl7pPr marL="8240318" indent="0">
              <a:buNone/>
              <a:defRPr sz="2700"/>
            </a:lvl7pPr>
            <a:lvl8pPr marL="9613704" indent="0">
              <a:buNone/>
              <a:defRPr sz="2700"/>
            </a:lvl8pPr>
            <a:lvl9pPr marL="10987090" indent="0">
              <a:buNone/>
              <a:defRPr sz="2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768986"/>
            <a:ext cx="24688800" cy="3200400"/>
          </a:xfrm>
          <a:prstGeom prst="rect">
            <a:avLst/>
          </a:prstGeom>
        </p:spPr>
        <p:txBody>
          <a:bodyPr vert="horz" lIns="274677" tIns="137339" rIns="274677" bIns="13733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4480563"/>
            <a:ext cx="24688800" cy="12672696"/>
          </a:xfrm>
          <a:prstGeom prst="rect">
            <a:avLst/>
          </a:prstGeom>
        </p:spPr>
        <p:txBody>
          <a:bodyPr vert="horz" lIns="274677" tIns="137339" rIns="274677" bIns="1373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17797781"/>
            <a:ext cx="6400800" cy="1022350"/>
          </a:xfrm>
          <a:prstGeom prst="rect">
            <a:avLst/>
          </a:prstGeom>
        </p:spPr>
        <p:txBody>
          <a:bodyPr vert="horz" lIns="274677" tIns="137339" rIns="274677" bIns="137339" rtlCol="0" anchor="ctr"/>
          <a:lstStyle>
            <a:lvl1pPr algn="l">
              <a:defRPr sz="36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9372600" y="17797781"/>
            <a:ext cx="8686800" cy="1022350"/>
          </a:xfrm>
          <a:prstGeom prst="rect">
            <a:avLst/>
          </a:prstGeom>
        </p:spPr>
        <p:txBody>
          <a:bodyPr vert="horz" lIns="274677" tIns="137339" rIns="274677" bIns="137339"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7797781"/>
            <a:ext cx="6400800" cy="1022350"/>
          </a:xfrm>
          <a:prstGeom prst="rect">
            <a:avLst/>
          </a:prstGeom>
        </p:spPr>
        <p:txBody>
          <a:bodyPr vert="horz" lIns="274677" tIns="137339" rIns="274677" bIns="137339" rtlCol="0" anchor="ctr"/>
          <a:lstStyle>
            <a:lvl1pPr algn="r">
              <a:defRPr sz="36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73386" rtl="0" eaLnBrk="1" latinLnBrk="0" hangingPunct="1">
        <a:spcBef>
          <a:spcPct val="0"/>
        </a:spcBef>
        <a:buNone/>
        <a:defRPr sz="13200" kern="1200">
          <a:solidFill>
            <a:schemeClr val="tx1"/>
          </a:solidFill>
          <a:latin typeface="+mj-lt"/>
          <a:ea typeface="+mj-ea"/>
          <a:cs typeface="+mj-cs"/>
        </a:defRPr>
      </a:lvl1pPr>
    </p:titleStyle>
    <p:bodyStyle>
      <a:lvl1pPr marL="1030040" indent="-1030040" algn="l" defTabSz="1373386" rtl="0" eaLnBrk="1" latinLnBrk="0" hangingPunct="1">
        <a:spcBef>
          <a:spcPct val="20000"/>
        </a:spcBef>
        <a:buFont typeface="Arial"/>
        <a:buChar char="•"/>
        <a:defRPr sz="9600" kern="1200">
          <a:solidFill>
            <a:schemeClr val="tx1"/>
          </a:solidFill>
          <a:latin typeface="+mn-lt"/>
          <a:ea typeface="+mn-ea"/>
          <a:cs typeface="+mn-cs"/>
        </a:defRPr>
      </a:lvl1pPr>
      <a:lvl2pPr marL="2231752" indent="-858366" algn="l" defTabSz="1373386" rtl="0" eaLnBrk="1" latinLnBrk="0" hangingPunct="1">
        <a:spcBef>
          <a:spcPct val="20000"/>
        </a:spcBef>
        <a:buFont typeface="Arial"/>
        <a:buChar char="–"/>
        <a:defRPr sz="8400" kern="1200">
          <a:solidFill>
            <a:schemeClr val="tx1"/>
          </a:solidFill>
          <a:latin typeface="+mn-lt"/>
          <a:ea typeface="+mn-ea"/>
          <a:cs typeface="+mn-cs"/>
        </a:defRPr>
      </a:lvl2pPr>
      <a:lvl3pPr marL="3433465" indent="-686693" algn="l" defTabSz="1373386" rtl="0" eaLnBrk="1" latinLnBrk="0" hangingPunct="1">
        <a:spcBef>
          <a:spcPct val="20000"/>
        </a:spcBef>
        <a:buFont typeface="Arial"/>
        <a:buChar char="•"/>
        <a:defRPr sz="7200" kern="1200">
          <a:solidFill>
            <a:schemeClr val="tx1"/>
          </a:solidFill>
          <a:latin typeface="+mn-lt"/>
          <a:ea typeface="+mn-ea"/>
          <a:cs typeface="+mn-cs"/>
        </a:defRPr>
      </a:lvl3pPr>
      <a:lvl4pPr marL="4806852" indent="-686693" algn="l" defTabSz="1373386" rtl="0" eaLnBrk="1" latinLnBrk="0" hangingPunct="1">
        <a:spcBef>
          <a:spcPct val="20000"/>
        </a:spcBef>
        <a:buFont typeface="Arial"/>
        <a:buChar char="–"/>
        <a:defRPr sz="6000" kern="1200">
          <a:solidFill>
            <a:schemeClr val="tx1"/>
          </a:solidFill>
          <a:latin typeface="+mn-lt"/>
          <a:ea typeface="+mn-ea"/>
          <a:cs typeface="+mn-cs"/>
        </a:defRPr>
      </a:lvl4pPr>
      <a:lvl5pPr marL="6180238" indent="-686693" algn="l" defTabSz="1373386" rtl="0" eaLnBrk="1" latinLnBrk="0" hangingPunct="1">
        <a:spcBef>
          <a:spcPct val="20000"/>
        </a:spcBef>
        <a:buFont typeface="Arial"/>
        <a:buChar char="»"/>
        <a:defRPr sz="6000" kern="1200">
          <a:solidFill>
            <a:schemeClr val="tx1"/>
          </a:solidFill>
          <a:latin typeface="+mn-lt"/>
          <a:ea typeface="+mn-ea"/>
          <a:cs typeface="+mn-cs"/>
        </a:defRPr>
      </a:lvl5pPr>
      <a:lvl6pPr marL="7553625" indent="-686693" algn="l" defTabSz="1373386" rtl="0" eaLnBrk="1" latinLnBrk="0" hangingPunct="1">
        <a:spcBef>
          <a:spcPct val="20000"/>
        </a:spcBef>
        <a:buFont typeface="Arial"/>
        <a:buChar char="•"/>
        <a:defRPr sz="6000" kern="1200">
          <a:solidFill>
            <a:schemeClr val="tx1"/>
          </a:solidFill>
          <a:latin typeface="+mn-lt"/>
          <a:ea typeface="+mn-ea"/>
          <a:cs typeface="+mn-cs"/>
        </a:defRPr>
      </a:lvl6pPr>
      <a:lvl7pPr marL="8927011" indent="-686693" algn="l" defTabSz="1373386" rtl="0" eaLnBrk="1" latinLnBrk="0" hangingPunct="1">
        <a:spcBef>
          <a:spcPct val="20000"/>
        </a:spcBef>
        <a:buFont typeface="Arial"/>
        <a:buChar char="•"/>
        <a:defRPr sz="6000" kern="1200">
          <a:solidFill>
            <a:schemeClr val="tx1"/>
          </a:solidFill>
          <a:latin typeface="+mn-lt"/>
          <a:ea typeface="+mn-ea"/>
          <a:cs typeface="+mn-cs"/>
        </a:defRPr>
      </a:lvl7pPr>
      <a:lvl8pPr marL="10300397" indent="-686693" algn="l" defTabSz="1373386" rtl="0" eaLnBrk="1" latinLnBrk="0" hangingPunct="1">
        <a:spcBef>
          <a:spcPct val="20000"/>
        </a:spcBef>
        <a:buFont typeface="Arial"/>
        <a:buChar char="•"/>
        <a:defRPr sz="6000" kern="1200">
          <a:solidFill>
            <a:schemeClr val="tx1"/>
          </a:solidFill>
          <a:latin typeface="+mn-lt"/>
          <a:ea typeface="+mn-ea"/>
          <a:cs typeface="+mn-cs"/>
        </a:defRPr>
      </a:lvl8pPr>
      <a:lvl9pPr marL="11673783" indent="-686693" algn="l" defTabSz="1373386" rtl="0" eaLnBrk="1" latinLnBrk="0" hangingPunct="1">
        <a:spcBef>
          <a:spcPct val="20000"/>
        </a:spcBef>
        <a:buFont typeface="Arial"/>
        <a:buChar char="•"/>
        <a:defRPr sz="6000" kern="1200">
          <a:solidFill>
            <a:schemeClr val="tx1"/>
          </a:solidFill>
          <a:latin typeface="+mn-lt"/>
          <a:ea typeface="+mn-ea"/>
          <a:cs typeface="+mn-cs"/>
        </a:defRPr>
      </a:lvl9pPr>
    </p:bodyStyle>
    <p:otherStyle>
      <a:defPPr>
        <a:defRPr lang="en-US"/>
      </a:defPPr>
      <a:lvl1pPr marL="0" algn="l" defTabSz="1373386" rtl="0" eaLnBrk="1" latinLnBrk="0" hangingPunct="1">
        <a:defRPr sz="5400" kern="1200">
          <a:solidFill>
            <a:schemeClr val="tx1"/>
          </a:solidFill>
          <a:latin typeface="+mn-lt"/>
          <a:ea typeface="+mn-ea"/>
          <a:cs typeface="+mn-cs"/>
        </a:defRPr>
      </a:lvl1pPr>
      <a:lvl2pPr marL="1373386" algn="l" defTabSz="1373386" rtl="0" eaLnBrk="1" latinLnBrk="0" hangingPunct="1">
        <a:defRPr sz="5400" kern="1200">
          <a:solidFill>
            <a:schemeClr val="tx1"/>
          </a:solidFill>
          <a:latin typeface="+mn-lt"/>
          <a:ea typeface="+mn-ea"/>
          <a:cs typeface="+mn-cs"/>
        </a:defRPr>
      </a:lvl2pPr>
      <a:lvl3pPr marL="2746772" algn="l" defTabSz="1373386" rtl="0" eaLnBrk="1" latinLnBrk="0" hangingPunct="1">
        <a:defRPr sz="5400" kern="1200">
          <a:solidFill>
            <a:schemeClr val="tx1"/>
          </a:solidFill>
          <a:latin typeface="+mn-lt"/>
          <a:ea typeface="+mn-ea"/>
          <a:cs typeface="+mn-cs"/>
        </a:defRPr>
      </a:lvl3pPr>
      <a:lvl4pPr marL="4120159" algn="l" defTabSz="1373386" rtl="0" eaLnBrk="1" latinLnBrk="0" hangingPunct="1">
        <a:defRPr sz="5400" kern="1200">
          <a:solidFill>
            <a:schemeClr val="tx1"/>
          </a:solidFill>
          <a:latin typeface="+mn-lt"/>
          <a:ea typeface="+mn-ea"/>
          <a:cs typeface="+mn-cs"/>
        </a:defRPr>
      </a:lvl4pPr>
      <a:lvl5pPr marL="5493545" algn="l" defTabSz="1373386" rtl="0" eaLnBrk="1" latinLnBrk="0" hangingPunct="1">
        <a:defRPr sz="5400" kern="1200">
          <a:solidFill>
            <a:schemeClr val="tx1"/>
          </a:solidFill>
          <a:latin typeface="+mn-lt"/>
          <a:ea typeface="+mn-ea"/>
          <a:cs typeface="+mn-cs"/>
        </a:defRPr>
      </a:lvl5pPr>
      <a:lvl6pPr marL="6866931" algn="l" defTabSz="1373386" rtl="0" eaLnBrk="1" latinLnBrk="0" hangingPunct="1">
        <a:defRPr sz="5400" kern="1200">
          <a:solidFill>
            <a:schemeClr val="tx1"/>
          </a:solidFill>
          <a:latin typeface="+mn-lt"/>
          <a:ea typeface="+mn-ea"/>
          <a:cs typeface="+mn-cs"/>
        </a:defRPr>
      </a:lvl6pPr>
      <a:lvl7pPr marL="8240318" algn="l" defTabSz="1373386" rtl="0" eaLnBrk="1" latinLnBrk="0" hangingPunct="1">
        <a:defRPr sz="5400" kern="1200">
          <a:solidFill>
            <a:schemeClr val="tx1"/>
          </a:solidFill>
          <a:latin typeface="+mn-lt"/>
          <a:ea typeface="+mn-ea"/>
          <a:cs typeface="+mn-cs"/>
        </a:defRPr>
      </a:lvl7pPr>
      <a:lvl8pPr marL="9613704" algn="l" defTabSz="1373386" rtl="0" eaLnBrk="1" latinLnBrk="0" hangingPunct="1">
        <a:defRPr sz="5400" kern="1200">
          <a:solidFill>
            <a:schemeClr val="tx1"/>
          </a:solidFill>
          <a:latin typeface="+mn-lt"/>
          <a:ea typeface="+mn-ea"/>
          <a:cs typeface="+mn-cs"/>
        </a:defRPr>
      </a:lvl8pPr>
      <a:lvl9pPr marL="10987090" algn="l" defTabSz="1373386"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412941" y="4101533"/>
            <a:ext cx="8596595" cy="14616256"/>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p>
        </p:txBody>
      </p:sp>
      <p:sp>
        <p:nvSpPr>
          <p:cNvPr id="56" name="Rectangle 55"/>
          <p:cNvSpPr/>
          <p:nvPr/>
        </p:nvSpPr>
        <p:spPr>
          <a:xfrm>
            <a:off x="438478" y="4101533"/>
            <a:ext cx="8596595" cy="14616256"/>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p>
        </p:txBody>
      </p:sp>
      <p:sp>
        <p:nvSpPr>
          <p:cNvPr id="32" name="Rectangle 31"/>
          <p:cNvSpPr/>
          <p:nvPr/>
        </p:nvSpPr>
        <p:spPr>
          <a:xfrm>
            <a:off x="420441" y="529185"/>
            <a:ext cx="26576131" cy="3160233"/>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noFill/>
            </a:endParaRPr>
          </a:p>
        </p:txBody>
      </p:sp>
      <p:sp>
        <p:nvSpPr>
          <p:cNvPr id="75" name="Rectangle 74"/>
          <p:cNvSpPr/>
          <p:nvPr/>
        </p:nvSpPr>
        <p:spPr>
          <a:xfrm>
            <a:off x="18381833" y="4067074"/>
            <a:ext cx="8596595" cy="14616256"/>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2249" tIns="26124" rIns="52249" bIns="26124" rtlCol="0" anchor="ctr"/>
          <a:lstStyle/>
          <a:p>
            <a:pPr algn="ctr"/>
            <a:endParaRPr lang="en-US">
              <a:noFill/>
            </a:endParaRPr>
          </a:p>
        </p:txBody>
      </p:sp>
      <p:sp>
        <p:nvSpPr>
          <p:cNvPr id="20" name="TextBox 19"/>
          <p:cNvSpPr txBox="1"/>
          <p:nvPr/>
        </p:nvSpPr>
        <p:spPr>
          <a:xfrm>
            <a:off x="1247161" y="887061"/>
            <a:ext cx="24937681" cy="2484065"/>
          </a:xfrm>
          <a:prstGeom prst="rect">
            <a:avLst/>
          </a:prstGeom>
          <a:noFill/>
        </p:spPr>
        <p:txBody>
          <a:bodyPr wrap="square" lIns="52249" tIns="26124" rIns="52249" bIns="26124" rtlCol="0">
            <a:spAutoFit/>
          </a:bodyPr>
          <a:lstStyle/>
          <a:p>
            <a:pPr algn="ctr">
              <a:defRPr/>
            </a:pPr>
            <a:r>
              <a:rPr lang="en-US" sz="8800" b="1" dirty="0" smtClean="0"/>
              <a:t>42” </a:t>
            </a:r>
            <a:r>
              <a:rPr lang="en-US" sz="8800" b="1" dirty="0"/>
              <a:t>x </a:t>
            </a:r>
            <a:r>
              <a:rPr lang="en-US" sz="8800" b="1" dirty="0" smtClean="0"/>
              <a:t>60” </a:t>
            </a:r>
            <a:r>
              <a:rPr lang="en-US" sz="8800" b="1" dirty="0"/>
              <a:t>Poster Template with Tips</a:t>
            </a:r>
          </a:p>
          <a:p>
            <a:pPr algn="ctr">
              <a:spcBef>
                <a:spcPts val="1199"/>
              </a:spcBef>
              <a:defRPr/>
            </a:pPr>
            <a:r>
              <a:rPr lang="en-US" sz="6000" dirty="0">
                <a:cs typeface="Calibri"/>
              </a:rPr>
              <a:t>CSUF Faculty Development Center</a:t>
            </a:r>
          </a:p>
        </p:txBody>
      </p:sp>
      <p:sp>
        <p:nvSpPr>
          <p:cNvPr id="21" name="TextBox 20"/>
          <p:cNvSpPr txBox="1"/>
          <p:nvPr/>
        </p:nvSpPr>
        <p:spPr>
          <a:xfrm>
            <a:off x="767601" y="4399780"/>
            <a:ext cx="7961449" cy="13425646"/>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Using This Template</a:t>
            </a:r>
          </a:p>
          <a:p>
            <a:pPr algn="ctr"/>
            <a:endParaRPr lang="en-US" sz="1800" b="1" i="1" dirty="0">
              <a:ea typeface="Times New Roman" pitchFamily="39" charset="0"/>
              <a:cs typeface="Calibri"/>
            </a:endParaRPr>
          </a:p>
          <a:p>
            <a:pPr algn="just"/>
            <a:r>
              <a:rPr lang="en-US" sz="1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1800" dirty="0">
              <a:cs typeface="Calibri"/>
            </a:endParaRPr>
          </a:p>
          <a:p>
            <a:pPr algn="just"/>
            <a:r>
              <a:rPr lang="en-US" sz="1800" dirty="0">
                <a:cs typeface="Calibri"/>
              </a:rPr>
              <a:t>To save you time, we have used a recommended layout and recommended font sizes for headings and body. </a:t>
            </a:r>
          </a:p>
          <a:p>
            <a:pPr algn="just"/>
            <a:endParaRPr lang="en-US" sz="1800" dirty="0">
              <a:cs typeface="Calibri"/>
            </a:endParaRPr>
          </a:p>
          <a:p>
            <a:pPr algn="just"/>
            <a:r>
              <a:rPr lang="en-US" sz="1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1800" dirty="0" smtClean="0">
              <a:cs typeface="Calibri"/>
            </a:endParaRPr>
          </a:p>
          <a:p>
            <a:pPr algn="just"/>
            <a:endParaRPr lang="en-US" sz="1800" dirty="0">
              <a:cs typeface="Calibri"/>
            </a:endParaRPr>
          </a:p>
          <a:p>
            <a:pPr algn="ctr"/>
            <a:r>
              <a:rPr lang="en-US" sz="2400" b="1" dirty="0">
                <a:ea typeface="Times New Roman" pitchFamily="39" charset="0"/>
                <a:cs typeface="Calibri"/>
              </a:rPr>
              <a:t>Print at 200%</a:t>
            </a:r>
          </a:p>
          <a:p>
            <a:pPr algn="ctr"/>
            <a:endParaRPr lang="en-US" sz="1800" b="1" i="1" dirty="0">
              <a:ea typeface="Times New Roman" pitchFamily="39" charset="0"/>
              <a:cs typeface="Calibri"/>
            </a:endParaRPr>
          </a:p>
          <a:p>
            <a:r>
              <a:rPr lang="en-US" sz="1800" dirty="0">
                <a:ea typeface="Times New Roman" pitchFamily="39" charset="0"/>
                <a:cs typeface="Calibri"/>
              </a:rPr>
              <a:t>Power Point limits the size to 56 inches. In order to get a larger width this poster is sized 21 x 30 inches.  It will then be printed at 200% to achieve a 42x60 inch poster</a:t>
            </a:r>
            <a:r>
              <a:rPr lang="en-US" sz="1800" dirty="0" smtClean="0">
                <a:ea typeface="Times New Roman" pitchFamily="39" charset="0"/>
                <a:cs typeface="Calibri"/>
              </a:rPr>
              <a:t>.</a:t>
            </a:r>
            <a:endParaRPr lang="en-US" sz="1800" dirty="0">
              <a:cs typeface="Calibri"/>
            </a:endParaRPr>
          </a:p>
          <a:p>
            <a:pPr algn="just"/>
            <a:endParaRPr lang="en-US" sz="1800" dirty="0">
              <a:cs typeface="Calibri"/>
            </a:endParaRPr>
          </a:p>
          <a:p>
            <a:pPr lvl="0" algn="ctr"/>
            <a:r>
              <a:rPr lang="en-US" sz="2400" b="1" dirty="0">
                <a:solidFill>
                  <a:prstClr val="black"/>
                </a:solidFill>
                <a:ea typeface="Times New Roman" pitchFamily="39" charset="0"/>
                <a:cs typeface="Calibri"/>
              </a:rPr>
              <a:t>Reader-Friendly Layout Tips</a:t>
            </a:r>
          </a:p>
          <a:p>
            <a:pPr algn="just"/>
            <a:endParaRPr lang="en-US" sz="1800" dirty="0">
              <a:ea typeface="Times New Roman" pitchFamily="39" charset="0"/>
              <a:cs typeface="Calibri"/>
            </a:endParaRPr>
          </a:p>
          <a:p>
            <a:pPr algn="just"/>
            <a:r>
              <a:rPr lang="en-US" sz="1800" dirty="0"/>
              <a:t>Create your poster with your reader in mind! Follow these tips:</a:t>
            </a:r>
          </a:p>
          <a:p>
            <a:pPr algn="just"/>
            <a:endParaRPr lang="en-US" sz="1800" dirty="0"/>
          </a:p>
          <a:p>
            <a:pPr marL="279400" indent="-279400" algn="just">
              <a:spcAft>
                <a:spcPts val="3000"/>
              </a:spcAft>
              <a:buFont typeface="Arial" panose="020B0604020202020204" pitchFamily="34" charset="0"/>
              <a:buChar char="•"/>
            </a:pPr>
            <a:r>
              <a:rPr lang="en-US" sz="1800" dirty="0"/>
              <a:t>Everything should big enough to read from 3 to 6 feet away.</a:t>
            </a:r>
          </a:p>
          <a:p>
            <a:pPr marL="279400" indent="-279400" algn="just">
              <a:spcAft>
                <a:spcPts val="3000"/>
              </a:spcAft>
              <a:buFont typeface="Arial" panose="020B0604020202020204" pitchFamily="34" charset="0"/>
              <a:buChar char="•"/>
            </a:pPr>
            <a:r>
              <a:rPr lang="en-US" sz="1800" dirty="0"/>
              <a:t>Your audience should be able to read the text in 5-10 minutes. </a:t>
            </a:r>
          </a:p>
          <a:p>
            <a:pPr marL="279400" indent="-279400" algn="just">
              <a:spcAft>
                <a:spcPts val="3000"/>
              </a:spcAft>
              <a:buFont typeface="Arial" panose="020B0604020202020204" pitchFamily="34" charset="0"/>
              <a:buChar char="•"/>
            </a:pPr>
            <a:r>
              <a:rPr lang="en-US" sz="1800" dirty="0"/>
              <a:t>Summarize your research to reduce the amount of text.  </a:t>
            </a:r>
          </a:p>
          <a:p>
            <a:pPr marL="279400" indent="-279400" algn="just">
              <a:spcAft>
                <a:spcPts val="3000"/>
              </a:spcAft>
              <a:buFont typeface="Arial" panose="020B0604020202020204" pitchFamily="34" charset="0"/>
              <a:buChar char="•"/>
            </a:pPr>
            <a:r>
              <a:rPr lang="en-US" sz="1800" dirty="0"/>
              <a:t>Organize your content so someone can read by moving from left to right without having to move back to the left side.</a:t>
            </a:r>
          </a:p>
          <a:p>
            <a:pPr marL="279400" indent="-279400" algn="just">
              <a:spcAft>
                <a:spcPts val="3000"/>
              </a:spcAft>
              <a:buFont typeface="Arial" panose="020B0604020202020204" pitchFamily="34" charset="0"/>
              <a:buChar char="•"/>
            </a:pPr>
            <a:r>
              <a:rPr lang="en-US" sz="1800" dirty="0"/>
              <a:t>Keep your layout simple and uncluttered. </a:t>
            </a:r>
          </a:p>
          <a:p>
            <a:pPr lvl="0" algn="ctr"/>
            <a:r>
              <a:rPr lang="en-US" sz="2400" b="1" dirty="0">
                <a:solidFill>
                  <a:prstClr val="black"/>
                </a:solidFill>
                <a:ea typeface="Times New Roman" pitchFamily="39" charset="0"/>
                <a:cs typeface="Calibri"/>
              </a:rPr>
              <a:t>Changing the Layout</a:t>
            </a:r>
          </a:p>
          <a:p>
            <a:pPr lvl="0" algn="just"/>
            <a:endParaRPr lang="en-US" sz="1800" b="1" dirty="0">
              <a:solidFill>
                <a:prstClr val="black"/>
              </a:solidFill>
              <a:ea typeface="Times New Roman" pitchFamily="39" charset="0"/>
              <a:cs typeface="Calibri"/>
            </a:endParaRPr>
          </a:p>
          <a:p>
            <a:pPr algn="just"/>
            <a:r>
              <a:rPr lang="en-US" sz="1800" dirty="0">
                <a:cs typeface="Calibri"/>
              </a:rPr>
              <a:t>When changing the poster’s layout, do </a:t>
            </a:r>
            <a:r>
              <a:rPr lang="en-US" sz="1800" b="1" dirty="0">
                <a:cs typeface="Calibri"/>
              </a:rPr>
              <a:t>not</a:t>
            </a:r>
            <a:r>
              <a:rPr lang="en-US" sz="1800" dirty="0">
                <a:cs typeface="Calibri"/>
              </a:rPr>
              <a:t> click “Layout” like you do for a PowerPoint presentation. Instead, to add a new area for textual content, click </a:t>
            </a:r>
            <a:r>
              <a:rPr lang="en-US" sz="1800" b="1" dirty="0">
                <a:cs typeface="Calibri"/>
              </a:rPr>
              <a:t>Insert</a:t>
            </a:r>
            <a:r>
              <a:rPr lang="en-US" sz="1800" dirty="0">
                <a:cs typeface="Calibri"/>
              </a:rPr>
              <a:t> and then </a:t>
            </a:r>
            <a:r>
              <a:rPr lang="en-US" sz="1800" b="1" dirty="0">
                <a:cs typeface="Calibri"/>
              </a:rPr>
              <a:t>Text Box</a:t>
            </a:r>
            <a:r>
              <a:rPr lang="en-US" sz="1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1800" dirty="0">
              <a:cs typeface="Calibri"/>
            </a:endParaRPr>
          </a:p>
          <a:p>
            <a:pPr algn="just"/>
            <a:r>
              <a:rPr lang="en-US" sz="1800" dirty="0">
                <a:cs typeface="Calibri"/>
              </a:rPr>
              <a:t>Click </a:t>
            </a:r>
            <a:r>
              <a:rPr lang="en-US" sz="1800" b="1" dirty="0">
                <a:cs typeface="Calibri"/>
              </a:rPr>
              <a:t>View</a:t>
            </a:r>
            <a:r>
              <a:rPr lang="en-US" sz="1800" dirty="0">
                <a:cs typeface="Calibri"/>
              </a:rPr>
              <a:t> and check </a:t>
            </a:r>
            <a:r>
              <a:rPr lang="en-US" sz="1800" b="1" dirty="0">
                <a:cs typeface="Calibri"/>
              </a:rPr>
              <a:t>Gridlines</a:t>
            </a:r>
            <a:r>
              <a:rPr lang="en-US" sz="1800" dirty="0">
                <a:cs typeface="Calibri"/>
              </a:rPr>
              <a:t> to see if text boxes are aligned in height</a:t>
            </a:r>
            <a:r>
              <a:rPr lang="en-US" sz="1800" dirty="0" smtClean="0">
                <a:cs typeface="Calibri"/>
              </a:rPr>
              <a:t>.</a:t>
            </a:r>
          </a:p>
        </p:txBody>
      </p:sp>
      <p:sp>
        <p:nvSpPr>
          <p:cNvPr id="22" name="TextBox 21"/>
          <p:cNvSpPr txBox="1"/>
          <p:nvPr/>
        </p:nvSpPr>
        <p:spPr>
          <a:xfrm>
            <a:off x="9737025" y="4399779"/>
            <a:ext cx="7944074" cy="13902697"/>
          </a:xfrm>
          <a:prstGeom prst="rect">
            <a:avLst/>
          </a:prstGeom>
          <a:noFill/>
        </p:spPr>
        <p:txBody>
          <a:bodyPr wrap="square" lIns="52249" tIns="26124" rIns="52249" bIns="26124" rtlCol="0">
            <a:spAutoFit/>
          </a:bodyPr>
          <a:lstStyle/>
          <a:p>
            <a:pPr algn="ctr"/>
            <a:r>
              <a:rPr lang="en-US" sz="2400" b="1" dirty="0" smtClean="0">
                <a:solidFill>
                  <a:prstClr val="black"/>
                </a:solidFill>
                <a:latin typeface="Calibri" panose="020F0502020204030204" pitchFamily="34" charset="0"/>
                <a:ea typeface="Times New Roman" pitchFamily="39" charset="0"/>
                <a:cs typeface="Calibri"/>
              </a:rPr>
              <a:t>Title </a:t>
            </a:r>
            <a:r>
              <a:rPr lang="en-US" sz="2400" b="1" dirty="0">
                <a:solidFill>
                  <a:prstClr val="black"/>
                </a:solidFill>
                <a:latin typeface="Calibri" panose="020F0502020204030204" pitchFamily="34" charset="0"/>
                <a:ea typeface="Times New Roman" pitchFamily="39" charset="0"/>
                <a:cs typeface="Calibri"/>
              </a:rPr>
              <a:t>Tips</a:t>
            </a:r>
          </a:p>
          <a:p>
            <a:pPr lvl="0" algn="just"/>
            <a:endParaRPr lang="en-US" sz="1800" b="1" i="1" dirty="0">
              <a:solidFill>
                <a:prstClr val="black"/>
              </a:solidFill>
              <a:latin typeface="Calibri" panose="020F0502020204030204" pitchFamily="34" charset="0"/>
              <a:ea typeface="Times New Roman" pitchFamily="39" charset="0"/>
              <a:cs typeface="Calibri"/>
            </a:endParaRPr>
          </a:p>
          <a:p>
            <a:pPr lvl="0" algn="just"/>
            <a:r>
              <a:rPr lang="en-US" sz="1800" dirty="0">
                <a:solidFill>
                  <a:prstClr val="black"/>
                </a:solidFill>
                <a:latin typeface="Calibri" panose="020F0502020204030204" pitchFamily="34" charset="0"/>
              </a:rPr>
              <a:t>Use </a:t>
            </a:r>
            <a:r>
              <a:rPr lang="en-US" sz="1800" b="1" dirty="0">
                <a:solidFill>
                  <a:prstClr val="black"/>
                </a:solidFill>
                <a:latin typeface="Calibri" panose="020F0502020204030204" pitchFamily="34" charset="0"/>
              </a:rPr>
              <a:t>100-point font</a:t>
            </a:r>
            <a:r>
              <a:rPr lang="en-US" sz="1800" dirty="0">
                <a:solidFill>
                  <a:prstClr val="black"/>
                </a:solidFill>
                <a:latin typeface="Calibri" panose="020F0502020204030204" pitchFamily="34" charset="0"/>
              </a:rPr>
              <a:t> or larger for the  poster title and author(s).  </a:t>
            </a:r>
          </a:p>
          <a:p>
            <a:pPr lvl="0" algn="just"/>
            <a:endParaRPr lang="en-US" sz="1800" dirty="0">
              <a:solidFill>
                <a:prstClr val="black"/>
              </a:solidFill>
              <a:latin typeface="Calibri" panose="020F0502020204030204" pitchFamily="34" charset="0"/>
            </a:endParaRPr>
          </a:p>
          <a:p>
            <a:pPr lvl="0" algn="just"/>
            <a:r>
              <a:rPr lang="en-US" sz="18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1800" b="1" dirty="0">
              <a:latin typeface="Calibri" panose="020F0502020204030204" pitchFamily="34" charset="0"/>
              <a:ea typeface="Times New Roman" pitchFamily="39" charset="0"/>
              <a:cs typeface="Calibri"/>
            </a:endParaRPr>
          </a:p>
          <a:p>
            <a:pPr algn="ctr"/>
            <a:r>
              <a:rPr lang="en-US" sz="2400" b="1" dirty="0">
                <a:latin typeface="Calibri" panose="020F0502020204030204" pitchFamily="34" charset="0"/>
                <a:ea typeface="Times New Roman" pitchFamily="39" charset="0"/>
                <a:cs typeface="Calibri"/>
              </a:rPr>
              <a:t>Heading Tips</a:t>
            </a:r>
          </a:p>
          <a:p>
            <a:pPr algn="just"/>
            <a:endParaRPr lang="en-US" sz="1800" b="1" i="1" dirty="0">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36-point font </a:t>
            </a:r>
            <a:r>
              <a:rPr lang="en-US" sz="1800" dirty="0">
                <a:latin typeface="Calibri" panose="020F0502020204030204" pitchFamily="34" charset="0"/>
              </a:rPr>
              <a:t>or larger for headings.</a:t>
            </a:r>
          </a:p>
          <a:p>
            <a:pPr algn="just"/>
            <a:endParaRPr lang="en-US" sz="1800" dirty="0">
              <a:latin typeface="Calibri" panose="020F0502020204030204" pitchFamily="34" charset="0"/>
            </a:endParaRPr>
          </a:p>
          <a:p>
            <a:pPr algn="just"/>
            <a:r>
              <a:rPr lang="en-US" sz="1800" dirty="0">
                <a:latin typeface="Calibri" panose="020F0502020204030204" pitchFamily="34" charset="0"/>
              </a:rPr>
              <a:t>Mix upper- and lower-case letters;  all caps are harder to read. </a:t>
            </a:r>
          </a:p>
          <a:p>
            <a:pPr algn="just"/>
            <a:endParaRPr lang="en-US" sz="1800" dirty="0">
              <a:latin typeface="Calibri" panose="020F0502020204030204" pitchFamily="34" charset="0"/>
            </a:endParaRPr>
          </a:p>
          <a:p>
            <a:pPr lvl="0" algn="ctr"/>
            <a:r>
              <a:rPr lang="en-US" sz="2400" b="1" dirty="0">
                <a:solidFill>
                  <a:prstClr val="black"/>
                </a:solidFill>
                <a:latin typeface="Calibri" panose="020F0502020204030204" pitchFamily="34" charset="0"/>
                <a:ea typeface="Times New Roman" pitchFamily="39" charset="0"/>
                <a:cs typeface="Calibri"/>
              </a:rPr>
              <a:t>Body Text Tips</a:t>
            </a:r>
          </a:p>
          <a:p>
            <a:pPr lvl="0" algn="just"/>
            <a:endParaRPr lang="en-US" sz="1800" b="1" dirty="0">
              <a:solidFill>
                <a:prstClr val="black"/>
              </a:solidFill>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28-point font</a:t>
            </a:r>
            <a:r>
              <a:rPr lang="en-US" sz="1800" dirty="0">
                <a:latin typeface="Calibri" panose="020F0502020204030204" pitchFamily="34" charset="0"/>
              </a:rPr>
              <a:t> or larger.</a:t>
            </a:r>
          </a:p>
          <a:p>
            <a:pPr algn="just"/>
            <a:endParaRPr lang="en-US" sz="1800" dirty="0">
              <a:latin typeface="Calibri" panose="020F0502020204030204" pitchFamily="34" charset="0"/>
            </a:endParaRPr>
          </a:p>
          <a:p>
            <a:pPr algn="just"/>
            <a:r>
              <a:rPr lang="en-US" sz="1800" dirty="0">
                <a:latin typeface="Calibri" panose="020F0502020204030204" pitchFamily="34" charset="0"/>
              </a:rPr>
              <a:t>Use a simple font: Calibri, Arial, Cambria, Times New Roman, etc..</a:t>
            </a:r>
          </a:p>
          <a:p>
            <a:pPr algn="just"/>
            <a:endParaRPr lang="en-US" sz="1800" dirty="0">
              <a:latin typeface="Calibri" panose="020F0502020204030204" pitchFamily="34" charset="0"/>
            </a:endParaRPr>
          </a:p>
          <a:p>
            <a:pPr algn="just"/>
            <a:r>
              <a:rPr lang="en-US" sz="1800" dirty="0">
                <a:latin typeface="Calibri" panose="020F0502020204030204" pitchFamily="34" charset="0"/>
              </a:rPr>
              <a:t>Want to tweak the space between lines of text (between headings and body, or in a bulleted list)? Click </a:t>
            </a:r>
            <a:r>
              <a:rPr lang="en-US" sz="1800" b="1" dirty="0">
                <a:latin typeface="Calibri" panose="020F0502020204030204" pitchFamily="34" charset="0"/>
              </a:rPr>
              <a:t>Home</a:t>
            </a:r>
            <a:r>
              <a:rPr lang="en-US" sz="1800" dirty="0">
                <a:latin typeface="Calibri" panose="020F0502020204030204" pitchFamily="34" charset="0"/>
              </a:rPr>
              <a:t>, then </a:t>
            </a:r>
            <a:r>
              <a:rPr lang="en-US" sz="1800" b="1" dirty="0">
                <a:latin typeface="Calibri" panose="020F0502020204030204" pitchFamily="34" charset="0"/>
              </a:rPr>
              <a:t>Paragraph</a:t>
            </a:r>
            <a:r>
              <a:rPr lang="en-US" sz="1800" dirty="0">
                <a:latin typeface="Calibri" panose="020F0502020204030204" pitchFamily="34" charset="0"/>
              </a:rPr>
              <a:t>, then modify the </a:t>
            </a:r>
            <a:r>
              <a:rPr lang="en-US" sz="1800" b="1" dirty="0">
                <a:latin typeface="Calibri" panose="020F0502020204030204" pitchFamily="34" charset="0"/>
              </a:rPr>
              <a:t>Spacing</a:t>
            </a:r>
            <a:r>
              <a:rPr lang="en-US" sz="1800" dirty="0">
                <a:latin typeface="Calibri" panose="020F0502020204030204" pitchFamily="34" charset="0"/>
              </a:rPr>
              <a:t> </a:t>
            </a:r>
            <a:r>
              <a:rPr lang="en-US" sz="1800" b="1" dirty="0">
                <a:latin typeface="Calibri" panose="020F0502020204030204" pitchFamily="34" charset="0"/>
              </a:rPr>
              <a:t>Before</a:t>
            </a:r>
            <a:r>
              <a:rPr lang="en-US" sz="1800" dirty="0">
                <a:latin typeface="Calibri" panose="020F0502020204030204" pitchFamily="34" charset="0"/>
              </a:rPr>
              <a:t> or </a:t>
            </a:r>
            <a:r>
              <a:rPr lang="en-US" sz="1800" b="1" dirty="0">
                <a:latin typeface="Calibri" panose="020F0502020204030204" pitchFamily="34" charset="0"/>
              </a:rPr>
              <a:t>After</a:t>
            </a:r>
            <a:r>
              <a:rPr lang="en-US" sz="1800" dirty="0">
                <a:latin typeface="Calibri" panose="020F0502020204030204" pitchFamily="34" charset="0"/>
              </a:rPr>
              <a:t> specific lines of text</a:t>
            </a:r>
            <a:r>
              <a:rPr lang="en-US" sz="1800" dirty="0" smtClean="0">
                <a:latin typeface="Calibri" panose="020F0502020204030204" pitchFamily="34" charset="0"/>
              </a:rPr>
              <a:t>.</a:t>
            </a: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a:latin typeface="Calibri" panose="020F0502020204030204" pitchFamily="34" charset="0"/>
            </a:endParaRPr>
          </a:p>
          <a:p>
            <a:pPr algn="just"/>
            <a:endParaRPr lang="en-US" sz="1800" b="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18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r>
              <a:rPr lang="en-US" sz="1800" i="1" dirty="0" smtClean="0">
                <a:solidFill>
                  <a:prstClr val="black"/>
                </a:solidFill>
                <a:latin typeface="Calibri" panose="020F0502020204030204" pitchFamily="34" charset="0"/>
                <a:ea typeface="Times New Roman" pitchFamily="39" charset="0"/>
                <a:cs typeface="Calibri"/>
              </a:rPr>
              <a:t>Faculty  </a:t>
            </a:r>
            <a:r>
              <a:rPr lang="en-US" sz="18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1800" b="1" dirty="0" smtClean="0">
              <a:solidFill>
                <a:prstClr val="black"/>
              </a:solidFill>
              <a:latin typeface="Calibri" panose="020F0502020204030204" pitchFamily="34" charset="0"/>
              <a:ea typeface="Times New Roman" pitchFamily="39" charset="0"/>
              <a:cs typeface="Calibri"/>
            </a:endParaRPr>
          </a:p>
          <a:p>
            <a:pPr lvl="0" algn="ctr"/>
            <a:r>
              <a:rPr lang="en-US" sz="2400" b="1" dirty="0" smtClean="0">
                <a:solidFill>
                  <a:prstClr val="black"/>
                </a:solidFill>
                <a:latin typeface="Calibri" panose="020F0502020204030204" pitchFamily="34" charset="0"/>
                <a:ea typeface="Times New Roman" pitchFamily="39" charset="0"/>
                <a:cs typeface="Calibri"/>
              </a:rPr>
              <a:t>Graphics</a:t>
            </a:r>
            <a:endParaRPr lang="en-US" sz="2400" b="1" dirty="0">
              <a:solidFill>
                <a:prstClr val="black"/>
              </a:solidFill>
              <a:latin typeface="Calibri" panose="020F0502020204030204" pitchFamily="34" charset="0"/>
              <a:ea typeface="Times New Roman" pitchFamily="39" charset="0"/>
              <a:cs typeface="Calibri"/>
            </a:endParaRP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Click </a:t>
            </a:r>
            <a:r>
              <a:rPr lang="en-US" sz="1800" b="1" dirty="0">
                <a:solidFill>
                  <a:prstClr val="black"/>
                </a:solidFill>
                <a:latin typeface="Calibri" panose="020F0502020204030204" pitchFamily="34" charset="0"/>
                <a:ea typeface="Times New Roman" pitchFamily="39" charset="0"/>
                <a:cs typeface="Calibri"/>
              </a:rPr>
              <a:t>Insert</a:t>
            </a:r>
            <a:r>
              <a:rPr lang="en-US" sz="1800" dirty="0">
                <a:solidFill>
                  <a:prstClr val="black"/>
                </a:solidFill>
                <a:latin typeface="Calibri" panose="020F0502020204030204" pitchFamily="34" charset="0"/>
                <a:ea typeface="Times New Roman" pitchFamily="39" charset="0"/>
                <a:cs typeface="Calibri"/>
              </a:rPr>
              <a: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23" name="TextBox 22"/>
          <p:cNvSpPr txBox="1"/>
          <p:nvPr/>
        </p:nvSpPr>
        <p:spPr>
          <a:xfrm>
            <a:off x="19745715" y="4399779"/>
            <a:ext cx="6932632" cy="8962889"/>
          </a:xfrm>
          <a:prstGeom prst="rect">
            <a:avLst/>
          </a:prstGeom>
          <a:noFill/>
        </p:spPr>
        <p:txBody>
          <a:bodyPr wrap="square" lIns="52249" tIns="26124" rIns="52249" bIns="26124" rtlCol="0">
            <a:spAutoFit/>
          </a:bodyPr>
          <a:lstStyle/>
          <a:p>
            <a:pPr algn="ctr"/>
            <a:r>
              <a:rPr lang="en-US" sz="2400" b="1" dirty="0" smtClean="0">
                <a:latin typeface="Calibri" panose="020F0502020204030204" pitchFamily="34" charset="0"/>
                <a:ea typeface="Times New Roman" pitchFamily="39" charset="0"/>
                <a:cs typeface="Calibri"/>
              </a:rPr>
              <a:t>Logos</a:t>
            </a:r>
            <a:endParaRPr lang="en-US" sz="2400" b="1" dirty="0">
              <a:latin typeface="Calibri" panose="020F0502020204030204" pitchFamily="34" charset="0"/>
              <a:ea typeface="Times New Roman" pitchFamily="39" charset="0"/>
              <a:cs typeface="Calibri"/>
            </a:endParaRPr>
          </a:p>
          <a:p>
            <a:pPr algn="ctr"/>
            <a:endParaRPr lang="en-US" sz="1800" b="1" i="1" dirty="0">
              <a:latin typeface="Calibri" panose="020F0502020204030204" pitchFamily="34" charset="0"/>
              <a:ea typeface="Times New Roman" pitchFamily="39" charset="0"/>
              <a:cs typeface="Calibri"/>
            </a:endParaRPr>
          </a:p>
          <a:p>
            <a:r>
              <a:rPr lang="en-US" sz="1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1800" dirty="0">
              <a:latin typeface="Calibri" panose="020F0502020204030204" pitchFamily="34" charset="0"/>
              <a:ea typeface="Times New Roman" pitchFamily="39" charset="0"/>
              <a:cs typeface="Calibri"/>
            </a:endParaRPr>
          </a:p>
          <a:p>
            <a:pPr algn="ctr"/>
            <a:r>
              <a:rPr lang="en-US" sz="2400" b="1" dirty="0">
                <a:solidFill>
                  <a:prstClr val="black"/>
                </a:solidFill>
                <a:latin typeface="Calibri" panose="020F0502020204030204" pitchFamily="34" charset="0"/>
                <a:ea typeface="Times New Roman" pitchFamily="39" charset="0"/>
                <a:cs typeface="Calibri"/>
              </a:rPr>
              <a:t>Free </a:t>
            </a:r>
            <a:r>
              <a:rPr lang="en-US" sz="2400" b="1" dirty="0" smtClean="0">
                <a:solidFill>
                  <a:prstClr val="black"/>
                </a:solidFill>
                <a:latin typeface="Calibri" panose="020F0502020204030204" pitchFamily="34" charset="0"/>
                <a:ea typeface="Times New Roman" pitchFamily="39" charset="0"/>
                <a:cs typeface="Calibri"/>
              </a:rPr>
              <a:t>Images</a:t>
            </a:r>
          </a:p>
          <a:p>
            <a:pPr algn="ctr"/>
            <a:endParaRPr lang="en-US" sz="2400" b="1" dirty="0">
              <a:solidFill>
                <a:prstClr val="black"/>
              </a:solidFill>
              <a:latin typeface="Calibri" panose="020F0502020204030204" pitchFamily="34" charset="0"/>
              <a:ea typeface="Times New Roman" pitchFamily="39" charset="0"/>
              <a:cs typeface="Calibri"/>
            </a:endParaRPr>
          </a:p>
          <a:p>
            <a:pPr algn="ctr"/>
            <a:endParaRPr lang="en-US" sz="2400" b="1"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r>
              <a:rPr lang="en-US" sz="1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pPr lvl="1">
              <a:lnSpc>
                <a:spcPct val="200000"/>
              </a:lnSpc>
            </a:pPr>
            <a:r>
              <a:rPr lang="en-US" sz="1800" u="sng" dirty="0">
                <a:hlinkClick r:id="rId2"/>
              </a:rPr>
              <a:t>https://unsplash.com</a:t>
            </a:r>
            <a:endParaRPr lang="en-US" sz="1800" dirty="0"/>
          </a:p>
          <a:p>
            <a:pPr lvl="1">
              <a:lnSpc>
                <a:spcPct val="200000"/>
              </a:lnSpc>
            </a:pPr>
            <a:r>
              <a:rPr lang="en-US" sz="1800" u="sng" dirty="0">
                <a:hlinkClick r:id="rId3"/>
              </a:rPr>
              <a:t>https://www.pexels.com</a:t>
            </a:r>
            <a:endParaRPr lang="en-US" sz="1800" dirty="0"/>
          </a:p>
          <a:p>
            <a:pPr lvl="1">
              <a:lnSpc>
                <a:spcPct val="200000"/>
              </a:lnSpc>
            </a:pPr>
            <a:r>
              <a:rPr lang="en-US" sz="1800" u="sng" dirty="0">
                <a:hlinkClick r:id="rId4"/>
              </a:rPr>
              <a:t>https://stocksnap.io</a:t>
            </a:r>
            <a:endParaRPr lang="en-US" sz="1800" dirty="0"/>
          </a:p>
          <a:p>
            <a:pPr lvl="1">
              <a:lnSpc>
                <a:spcPct val="200000"/>
              </a:lnSpc>
            </a:pPr>
            <a:r>
              <a:rPr lang="en-US" sz="1800" u="sng" dirty="0">
                <a:hlinkClick r:id="rId5"/>
              </a:rPr>
              <a:t>http://</a:t>
            </a:r>
            <a:r>
              <a:rPr lang="en-US" sz="1800" u="sng" dirty="0" smtClean="0">
                <a:hlinkClick r:id="rId5"/>
              </a:rPr>
              <a:t>picography.co</a:t>
            </a:r>
            <a:endParaRPr lang="en-US" sz="1800" dirty="0"/>
          </a:p>
        </p:txBody>
      </p:sp>
      <p:graphicFrame>
        <p:nvGraphicFramePr>
          <p:cNvPr id="24" name="Diagram 23"/>
          <p:cNvGraphicFramePr/>
          <p:nvPr>
            <p:extLst>
              <p:ext uri="{D42A27DB-BD31-4B8C-83A1-F6EECF244321}">
                <p14:modId xmlns:p14="http://schemas.microsoft.com/office/powerpoint/2010/main" val="1144438457"/>
              </p:ext>
            </p:extLst>
          </p:nvPr>
        </p:nvGraphicFramePr>
        <p:xfrm>
          <a:off x="19030743" y="13406400"/>
          <a:ext cx="7358004" cy="492222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5" name="Content Placeholder 3"/>
          <p:cNvGraphicFramePr>
            <a:graphicFrameLocks/>
          </p:cNvGraphicFramePr>
          <p:nvPr>
            <p:extLst>
              <p:ext uri="{D42A27DB-BD31-4B8C-83A1-F6EECF244321}">
                <p14:modId xmlns:p14="http://schemas.microsoft.com/office/powerpoint/2010/main" val="1162416688"/>
              </p:ext>
            </p:extLst>
          </p:nvPr>
        </p:nvGraphicFramePr>
        <p:xfrm>
          <a:off x="9948154" y="11039667"/>
          <a:ext cx="7481871" cy="3871637"/>
        </p:xfrm>
        <a:graphic>
          <a:graphicData uri="http://schemas.openxmlformats.org/drawingml/2006/chart">
            <c:chart xmlns:c="http://schemas.openxmlformats.org/drawingml/2006/chart" xmlns:r="http://schemas.openxmlformats.org/officeDocument/2006/relationships" r:id="rId11"/>
          </a:graphicData>
        </a:graphic>
      </p:graphicFrame>
      <p:pic>
        <p:nvPicPr>
          <p:cNvPr id="26" name="Picture 2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0523200" y="6569706"/>
            <a:ext cx="5638800" cy="3701784"/>
          </a:xfrm>
          <a:prstGeom prst="rect">
            <a:avLst/>
          </a:prstGeom>
        </p:spPr>
      </p:pic>
      <p:pic>
        <p:nvPicPr>
          <p:cNvPr id="27" name="Picture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3311806" y="1396936"/>
            <a:ext cx="3325493" cy="2011468"/>
          </a:xfrm>
          <a:prstGeom prst="rect">
            <a:avLst/>
          </a:prstGeom>
        </p:spPr>
      </p:pic>
      <p:pic>
        <p:nvPicPr>
          <p:cNvPr id="28" name="Picture 2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55960" y="2196472"/>
            <a:ext cx="5269413" cy="12119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918</TotalTime>
  <Words>703</Words>
  <Application>Microsoft Macintosh PowerPoint</Application>
  <PresentationFormat>Custom</PresentationFormat>
  <Paragraphs>105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35</cp:revision>
  <dcterms:created xsi:type="dcterms:W3CDTF">2012-04-09T22:51:13Z</dcterms:created>
  <dcterms:modified xsi:type="dcterms:W3CDTF">2016-08-20T00:41:25Z</dcterms:modified>
</cp:coreProperties>
</file>