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92024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3" d="100"/>
          <a:sy n="63" d="100"/>
        </p:scale>
        <p:origin x="-600" y="-136"/>
      </p:cViewPr>
      <p:guideLst>
        <p:guide orient="horz"/>
        <p:guide pos="86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5428072"/>
        <c:axId val="2096081416"/>
      </c:barChart>
      <c:catAx>
        <c:axId val="2095428072"/>
        <c:scaling>
          <c:orientation val="minMax"/>
        </c:scaling>
        <c:delete val="0"/>
        <c:axPos val="b"/>
        <c:majorTickMark val="out"/>
        <c:minorTickMark val="none"/>
        <c:tickLblPos val="nextTo"/>
        <c:crossAx val="2096081416"/>
        <c:crosses val="autoZero"/>
        <c:auto val="1"/>
        <c:lblAlgn val="ctr"/>
        <c:lblOffset val="100"/>
        <c:noMultiLvlLbl val="0"/>
      </c:catAx>
      <c:valAx>
        <c:axId val="2096081416"/>
        <c:scaling>
          <c:orientation val="minMax"/>
        </c:scaling>
        <c:delete val="0"/>
        <c:axPos val="l"/>
        <c:majorGridlines/>
        <c:numFmt formatCode="General" sourceLinked="1"/>
        <c:majorTickMark val="out"/>
        <c:minorTickMark val="none"/>
        <c:tickLblPos val="nextTo"/>
        <c:crossAx val="20954280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D940E88D-0E52-0348-A360-0D675A7C4DB1}" type="presOf" srcId="{7D9EF975-511F-49CB-83D7-034D0DD0B681}" destId="{50BBF47A-20CF-4D27-8D0C-1F02C06EF581}"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5015B69C-D456-3041-9B8F-8D29BAE0EC5B}" type="presOf" srcId="{AA9017A1-4CBD-49C4-95F7-5E4F8D04A85D}" destId="{36D9BB4A-5F9F-4D22-9CCC-CEE6D4829A6B}" srcOrd="0" destOrd="0" presId="urn:microsoft.com/office/officeart/2005/8/layout/vList6"/>
    <dgm:cxn modelId="{4870D7B7-BC34-B648-9A83-37A5CAFB813E}" type="presOf" srcId="{E773A900-D277-4874-8863-58D99F849787}" destId="{C59ADD0E-A8FA-4B11-8052-1BE8787E46B3}"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E38D3FEC-5A8A-AF4B-B2CF-F7AFDB657771}" type="presOf" srcId="{C3CBFBAF-2301-4925-BBFD-BC17FB0F28EA}" destId="{C59ADD0E-A8FA-4B11-8052-1BE8787E46B3}" srcOrd="0" destOrd="1" presId="urn:microsoft.com/office/officeart/2005/8/layout/vList6"/>
    <dgm:cxn modelId="{2143BC06-439B-4044-940A-DFA174566E15}" type="presOf" srcId="{04861ED6-6233-4AF6-BC4E-D414C454583B}" destId="{428854DD-4558-4CE7-8DFC-1384B21CF925}" srcOrd="0" destOrd="0"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D24A8C08-FE5F-4DFD-9D48-33BAC5A0C99F}" srcId="{83F226F8-E36E-449D-B533-1A7D87C28C69}" destId="{AA9017A1-4CBD-49C4-95F7-5E4F8D04A85D}" srcOrd="2" destOrd="0" parTransId="{58CFFFED-3EA7-4215-96EE-AAB4F2BDEDD1}" sibTransId="{12D45722-B48B-4DA9-B18D-1955BED66BB4}"/>
    <dgm:cxn modelId="{36FCF43F-85DD-8645-BE52-DA6B942A1507}" type="presOf" srcId="{7FF37380-929C-4E3E-B78D-6A542EBBD8D7}" destId="{428854DD-4558-4CE7-8DFC-1384B21CF925}" srcOrd="0" destOrd="1" presId="urn:microsoft.com/office/officeart/2005/8/layout/vList6"/>
    <dgm:cxn modelId="{61E850F6-DE8D-CA41-9D27-1051BAB2BAD7}" type="presOf" srcId="{17BD9A47-672F-4BFD-BEC9-3B2DDF33161C}" destId="{C59ADD0E-A8FA-4B11-8052-1BE8787E46B3}" srcOrd="0" destOrd="2" presId="urn:microsoft.com/office/officeart/2005/8/layout/vList6"/>
    <dgm:cxn modelId="{82FF1D65-CF4E-7041-9A79-6439CE9490DC}" type="presOf" srcId="{C65051E0-8E96-46EA-9B6A-01528A951CA4}" destId="{D48B4A4C-14E3-40A7-A46E-2DF1C54F3FF1}"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2D64C3A1-CB67-8A43-9624-4C5B6E843A78}" type="presOf" srcId="{EA639F30-F9F6-4E0D-AA11-8DC5FB1FC52A}" destId="{04FFBF64-3F44-42D7-9A4A-A6E955968CAE}"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D4E6689A-D9EE-5349-B24E-E62569F38ED5}" type="presOf" srcId="{83F226F8-E36E-449D-B533-1A7D87C28C69}" destId="{602E017F-2DC7-4B15-923E-7AF0B58A84A2}"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1B328289-E2FD-1B4F-8764-7A98B110C2C0}" type="presOf" srcId="{AA079224-7D82-40C5-BC8A-4E8D37B30281}" destId="{04FFBF64-3F44-42D7-9A4A-A6E955968CAE}" srcOrd="0" destOrd="1"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8EACC8D3-DA76-114F-82A8-D6B8E70B716B}" type="presParOf" srcId="{602E017F-2DC7-4B15-923E-7AF0B58A84A2}" destId="{D39E233D-3563-491A-BBE8-A56CBCE9356C}" srcOrd="0" destOrd="0" presId="urn:microsoft.com/office/officeart/2005/8/layout/vList6"/>
    <dgm:cxn modelId="{488A7517-6CBC-8D4D-893E-0AA6BEEBC395}" type="presParOf" srcId="{D39E233D-3563-491A-BBE8-A56CBCE9356C}" destId="{50BBF47A-20CF-4D27-8D0C-1F02C06EF581}" srcOrd="0" destOrd="0" presId="urn:microsoft.com/office/officeart/2005/8/layout/vList6"/>
    <dgm:cxn modelId="{84CFB1E9-FF44-1341-8AAB-590BC7F79EDF}" type="presParOf" srcId="{D39E233D-3563-491A-BBE8-A56CBCE9356C}" destId="{C59ADD0E-A8FA-4B11-8052-1BE8787E46B3}" srcOrd="1" destOrd="0" presId="urn:microsoft.com/office/officeart/2005/8/layout/vList6"/>
    <dgm:cxn modelId="{0A2CE8CC-ACFE-B54B-A550-F32AA10C25BF}" type="presParOf" srcId="{602E017F-2DC7-4B15-923E-7AF0B58A84A2}" destId="{5AF299DB-2132-487A-9E10-D98FE8E1763C}" srcOrd="1" destOrd="0" presId="urn:microsoft.com/office/officeart/2005/8/layout/vList6"/>
    <dgm:cxn modelId="{2448CC12-F252-DB4A-9E47-7D62EEAE8275}" type="presParOf" srcId="{602E017F-2DC7-4B15-923E-7AF0B58A84A2}" destId="{01BE5A3D-3038-4D40-84E6-2ACCDA109179}" srcOrd="2" destOrd="0" presId="urn:microsoft.com/office/officeart/2005/8/layout/vList6"/>
    <dgm:cxn modelId="{00EBF1DB-04E0-7F4B-B7A8-3B0E8D3DB668}" type="presParOf" srcId="{01BE5A3D-3038-4D40-84E6-2ACCDA109179}" destId="{D48B4A4C-14E3-40A7-A46E-2DF1C54F3FF1}" srcOrd="0" destOrd="0" presId="urn:microsoft.com/office/officeart/2005/8/layout/vList6"/>
    <dgm:cxn modelId="{DCB191CC-3E20-7B48-9164-C40207F826EA}" type="presParOf" srcId="{01BE5A3D-3038-4D40-84E6-2ACCDA109179}" destId="{428854DD-4558-4CE7-8DFC-1384B21CF925}" srcOrd="1" destOrd="0" presId="urn:microsoft.com/office/officeart/2005/8/layout/vList6"/>
    <dgm:cxn modelId="{5A53CFD4-2355-CF45-BE87-BE5237A170A2}" type="presParOf" srcId="{602E017F-2DC7-4B15-923E-7AF0B58A84A2}" destId="{C86DE1E9-9623-40B2-BA1D-26A8DE404280}" srcOrd="3" destOrd="0" presId="urn:microsoft.com/office/officeart/2005/8/layout/vList6"/>
    <dgm:cxn modelId="{688195CC-5A0F-F243-A333-6AC04A7DECC5}" type="presParOf" srcId="{602E017F-2DC7-4B15-923E-7AF0B58A84A2}" destId="{3088FC37-4AEC-4CDA-9BF2-DA9A170DE8AB}" srcOrd="4" destOrd="0" presId="urn:microsoft.com/office/officeart/2005/8/layout/vList6"/>
    <dgm:cxn modelId="{DD35E937-6602-7B4C-BD72-8738FBD8179F}" type="presParOf" srcId="{3088FC37-4AEC-4CDA-9BF2-DA9A170DE8AB}" destId="{36D9BB4A-5F9F-4D22-9CCC-CEE6D4829A6B}" srcOrd="0" destOrd="0" presId="urn:microsoft.com/office/officeart/2005/8/layout/vList6"/>
    <dgm:cxn modelId="{C9014CC3-2A15-B246-AE95-C9FBCA0B0C3E}"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263665" y="0"/>
          <a:ext cx="3395497" cy="141355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263665" y="176694"/>
        <a:ext cx="2865414" cy="1060167"/>
      </dsp:txXfrm>
    </dsp:sp>
    <dsp:sp modelId="{50BBF47A-20CF-4D27-8D0C-1F02C06EF581}">
      <dsp:nvSpPr>
        <dsp:cNvPr id="0" name=""/>
        <dsp:cNvSpPr/>
      </dsp:nvSpPr>
      <dsp:spPr>
        <a:xfrm>
          <a:off x="0" y="0"/>
          <a:ext cx="2263665" cy="141355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69004" y="69004"/>
        <a:ext cx="2125657" cy="1275547"/>
      </dsp:txXfrm>
    </dsp:sp>
    <dsp:sp modelId="{428854DD-4558-4CE7-8DFC-1384B21CF925}">
      <dsp:nvSpPr>
        <dsp:cNvPr id="0" name=""/>
        <dsp:cNvSpPr/>
      </dsp:nvSpPr>
      <dsp:spPr>
        <a:xfrm>
          <a:off x="2263665" y="1554911"/>
          <a:ext cx="3395497" cy="1413555"/>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263665" y="1731605"/>
        <a:ext cx="2865414" cy="1060167"/>
      </dsp:txXfrm>
    </dsp:sp>
    <dsp:sp modelId="{D48B4A4C-14E3-40A7-A46E-2DF1C54F3FF1}">
      <dsp:nvSpPr>
        <dsp:cNvPr id="0" name=""/>
        <dsp:cNvSpPr/>
      </dsp:nvSpPr>
      <dsp:spPr>
        <a:xfrm>
          <a:off x="0" y="1554911"/>
          <a:ext cx="2263665" cy="1413555"/>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69004" y="1623915"/>
        <a:ext cx="2125657" cy="1275547"/>
      </dsp:txXfrm>
    </dsp:sp>
    <dsp:sp modelId="{04FFBF64-3F44-42D7-9A4A-A6E955968CAE}">
      <dsp:nvSpPr>
        <dsp:cNvPr id="0" name=""/>
        <dsp:cNvSpPr/>
      </dsp:nvSpPr>
      <dsp:spPr>
        <a:xfrm>
          <a:off x="2263665" y="3109822"/>
          <a:ext cx="3395497" cy="1413555"/>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263665" y="3286516"/>
        <a:ext cx="2865414" cy="1060167"/>
      </dsp:txXfrm>
    </dsp:sp>
    <dsp:sp modelId="{36D9BB4A-5F9F-4D22-9CCC-CEE6D4829A6B}">
      <dsp:nvSpPr>
        <dsp:cNvPr id="0" name=""/>
        <dsp:cNvSpPr/>
      </dsp:nvSpPr>
      <dsp:spPr>
        <a:xfrm>
          <a:off x="0" y="3109822"/>
          <a:ext cx="2263665" cy="1413555"/>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69004" y="3178826"/>
        <a:ext cx="2125657" cy="127554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965191"/>
            <a:ext cx="2331720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0881360"/>
            <a:ext cx="19202400" cy="490728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3689351"/>
            <a:ext cx="34561464"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7" y="3689351"/>
            <a:ext cx="103236711"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2339321"/>
            <a:ext cx="23317200" cy="381381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8138799"/>
            <a:ext cx="23317200" cy="4200524"/>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5" y="21504911"/>
            <a:ext cx="68899086"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3" y="21504911"/>
            <a:ext cx="68899089"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768986"/>
            <a:ext cx="246888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4298317"/>
            <a:ext cx="12120564"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371601" y="6089651"/>
            <a:ext cx="12120564"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8" y="4298317"/>
            <a:ext cx="12125325"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3935078" y="6089651"/>
            <a:ext cx="12125325"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3" y="764540"/>
            <a:ext cx="9024939" cy="325374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0725150" y="764543"/>
            <a:ext cx="15335250" cy="16388716"/>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3" y="4018283"/>
            <a:ext cx="9024939" cy="13134976"/>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3441681"/>
            <a:ext cx="16459200" cy="1586866"/>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5376864" y="1715770"/>
            <a:ext cx="16459200" cy="1152144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5376864" y="15028547"/>
            <a:ext cx="16459200" cy="2253614"/>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768986"/>
            <a:ext cx="24688800" cy="32004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4480563"/>
            <a:ext cx="24688800" cy="12672696"/>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7797781"/>
            <a:ext cx="6400800" cy="102235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7797781"/>
            <a:ext cx="8686800" cy="102235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7797781"/>
            <a:ext cx="6400800" cy="102235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11156" y="529185"/>
            <a:ext cx="26409691" cy="3438475"/>
          </a:xfrm>
          <a:prstGeom prst="rect">
            <a:avLst/>
          </a:prstGeom>
        </p:spPr>
        <p:style>
          <a:lnRef idx="1">
            <a:schemeClr val="accent5"/>
          </a:lnRef>
          <a:fillRef idx="2">
            <a:schemeClr val="accent5"/>
          </a:fillRef>
          <a:effectRef idx="1">
            <a:schemeClr val="accent5"/>
          </a:effectRef>
          <a:fontRef idx="minor">
            <a:schemeClr val="dk1"/>
          </a:fontRef>
        </p:style>
        <p:txBody>
          <a:bodyPr lIns="52249" tIns="26124" rIns="52249" bIns="26124" rtlCol="0" anchor="ctr"/>
          <a:lstStyle/>
          <a:p>
            <a:pPr algn="ctr"/>
            <a:endParaRPr lang="en-US">
              <a:noFill/>
            </a:endParaRPr>
          </a:p>
        </p:txBody>
      </p:sp>
      <p:sp>
        <p:nvSpPr>
          <p:cNvPr id="23" name="TextBox 22"/>
          <p:cNvSpPr txBox="1"/>
          <p:nvPr/>
        </p:nvSpPr>
        <p:spPr>
          <a:xfrm>
            <a:off x="1247161" y="887061"/>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59" name="TextBox 58"/>
          <p:cNvSpPr txBox="1"/>
          <p:nvPr/>
        </p:nvSpPr>
        <p:spPr>
          <a:xfrm>
            <a:off x="686964" y="4399780"/>
            <a:ext cx="7045358" cy="14256642"/>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1800" dirty="0" smtClean="0">
              <a:cs typeface="Calibri"/>
            </a:endParaRPr>
          </a:p>
          <a:p>
            <a:pPr algn="just"/>
            <a:endParaRPr lang="en-US" sz="1800" dirty="0">
              <a:cs typeface="Calibri"/>
            </a:endParaRPr>
          </a:p>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21 x 30 inches.  It will then be printed at 200% to achieve a 42x60 inch poster</a:t>
            </a:r>
            <a:r>
              <a:rPr lang="en-US" sz="1800" dirty="0" smtClean="0">
                <a:ea typeface="Times New Roman" pitchFamily="39" charset="0"/>
                <a:cs typeface="Calibri"/>
              </a:rPr>
              <a:t>.</a:t>
            </a:r>
            <a:endParaRPr lang="en-US" sz="1800" dirty="0">
              <a:cs typeface="Calibri"/>
            </a:endParaRP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9400" indent="-279400" algn="just">
              <a:spcAft>
                <a:spcPts val="3000"/>
              </a:spcAft>
              <a:buFont typeface="Arial" panose="020B0604020202020204" pitchFamily="34" charset="0"/>
              <a:buChar char="•"/>
            </a:pPr>
            <a:r>
              <a:rPr lang="en-US" sz="1800" dirty="0"/>
              <a:t>Everything should big enough to read from 3 to 6 feet away.</a:t>
            </a:r>
          </a:p>
          <a:p>
            <a:pPr marL="279400" indent="-279400" algn="just">
              <a:spcAft>
                <a:spcPts val="3000"/>
              </a:spcAft>
              <a:buFont typeface="Arial" panose="020B0604020202020204" pitchFamily="34" charset="0"/>
              <a:buChar char="•"/>
            </a:pPr>
            <a:r>
              <a:rPr lang="en-US" sz="1800" dirty="0"/>
              <a:t>Your audience should be able to read the text in 5-10 minutes. </a:t>
            </a:r>
          </a:p>
          <a:p>
            <a:pPr marL="279400" indent="-279400" algn="just">
              <a:spcAft>
                <a:spcPts val="3000"/>
              </a:spcAft>
              <a:buFont typeface="Arial" panose="020B0604020202020204" pitchFamily="34" charset="0"/>
              <a:buChar char="•"/>
            </a:pPr>
            <a:r>
              <a:rPr lang="en-US" sz="1800" dirty="0"/>
              <a:t>Summarize your research to reduce the amount of text.  </a:t>
            </a:r>
          </a:p>
          <a:p>
            <a:pPr marL="279400" indent="-279400"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9400" indent="-279400"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r>
              <a:rPr lang="en-US" sz="1800" dirty="0" smtClean="0">
                <a:cs typeface="Calibri"/>
              </a:rPr>
              <a:t>.</a:t>
            </a:r>
          </a:p>
        </p:txBody>
      </p:sp>
      <p:sp>
        <p:nvSpPr>
          <p:cNvPr id="62" name="TextBox 61"/>
          <p:cNvSpPr txBox="1"/>
          <p:nvPr/>
        </p:nvSpPr>
        <p:spPr>
          <a:xfrm>
            <a:off x="10039791" y="4399779"/>
            <a:ext cx="7863061" cy="1390269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18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1" name="TextBox 10"/>
          <p:cNvSpPr txBox="1"/>
          <p:nvPr/>
        </p:nvSpPr>
        <p:spPr>
          <a:xfrm>
            <a:off x="19745715" y="4399779"/>
            <a:ext cx="6932632" cy="8962889"/>
          </a:xfrm>
          <a:prstGeom prst="rect">
            <a:avLst/>
          </a:prstGeom>
          <a:noFill/>
        </p:spPr>
        <p:txBody>
          <a:bodyPr wrap="square" lIns="52249" tIns="26124" rIns="52249" bIns="26124" rtlCol="0">
            <a:spAutoFit/>
          </a:bodyPr>
          <a:lstStyle/>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a:t>
            </a:r>
            <a:r>
              <a:rPr lang="en-US" sz="24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lnSpc>
                <a:spcPct val="200000"/>
              </a:lnSpc>
            </a:pPr>
            <a:r>
              <a:rPr lang="en-US" sz="1800" u="sng" dirty="0">
                <a:hlinkClick r:id="rId2"/>
              </a:rPr>
              <a:t>https://unsplash.com</a:t>
            </a:r>
            <a:endParaRPr lang="en-US" sz="1800" dirty="0"/>
          </a:p>
          <a:p>
            <a:pPr lvl="1">
              <a:lnSpc>
                <a:spcPct val="200000"/>
              </a:lnSpc>
            </a:pPr>
            <a:r>
              <a:rPr lang="en-US" sz="1800" u="sng" dirty="0">
                <a:hlinkClick r:id="rId3"/>
              </a:rPr>
              <a:t>https://www.pexels.com</a:t>
            </a:r>
            <a:endParaRPr lang="en-US" sz="1800" dirty="0"/>
          </a:p>
          <a:p>
            <a:pPr lvl="1">
              <a:lnSpc>
                <a:spcPct val="200000"/>
              </a:lnSpc>
            </a:pPr>
            <a:r>
              <a:rPr lang="en-US" sz="1800" u="sng" dirty="0">
                <a:hlinkClick r:id="rId4"/>
              </a:rPr>
              <a:t>https://stocksnap.io</a:t>
            </a:r>
            <a:endParaRPr lang="en-US" sz="1800" dirty="0"/>
          </a:p>
          <a:p>
            <a:pPr lvl="1">
              <a:lnSpc>
                <a:spcPct val="200000"/>
              </a:lnSpc>
            </a:pPr>
            <a:r>
              <a:rPr lang="en-US" sz="1800" u="sng" dirty="0">
                <a:hlinkClick r:id="rId5"/>
              </a:rPr>
              <a:t>http://</a:t>
            </a:r>
            <a:r>
              <a:rPr lang="en-US" sz="1800" u="sng" dirty="0" smtClean="0">
                <a:hlinkClick r:id="rId5"/>
              </a:rPr>
              <a:t>picography.co</a:t>
            </a:r>
            <a:endParaRPr lang="en-US" sz="1800" dirty="0"/>
          </a:p>
        </p:txBody>
      </p:sp>
      <p:graphicFrame>
        <p:nvGraphicFramePr>
          <p:cNvPr id="34" name="Diagram 33"/>
          <p:cNvGraphicFramePr/>
          <p:nvPr>
            <p:extLst>
              <p:ext uri="{D42A27DB-BD31-4B8C-83A1-F6EECF244321}">
                <p14:modId xmlns:p14="http://schemas.microsoft.com/office/powerpoint/2010/main" val="2637029962"/>
              </p:ext>
            </p:extLst>
          </p:nvPr>
        </p:nvGraphicFramePr>
        <p:xfrm>
          <a:off x="20522544" y="13805246"/>
          <a:ext cx="5659163" cy="452337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35" name="Content Placeholder 3"/>
          <p:cNvGraphicFramePr>
            <a:graphicFrameLocks/>
          </p:cNvGraphicFramePr>
          <p:nvPr>
            <p:extLst>
              <p:ext uri="{D42A27DB-BD31-4B8C-83A1-F6EECF244321}">
                <p14:modId xmlns:p14="http://schemas.microsoft.com/office/powerpoint/2010/main" val="2959083932"/>
              </p:ext>
            </p:extLst>
          </p:nvPr>
        </p:nvGraphicFramePr>
        <p:xfrm>
          <a:off x="10230386" y="11039667"/>
          <a:ext cx="7481871" cy="3871637"/>
        </p:xfrm>
        <a:graphic>
          <a:graphicData uri="http://schemas.openxmlformats.org/drawingml/2006/chart">
            <c:chart xmlns:c="http://schemas.openxmlformats.org/drawingml/2006/chart" xmlns:r="http://schemas.openxmlformats.org/officeDocument/2006/relationships" r:id="rId11"/>
          </a:graphicData>
        </a:graphic>
      </p:graphicFrame>
      <p:pic>
        <p:nvPicPr>
          <p:cNvPr id="36" name="Picture 3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0523200" y="6569706"/>
            <a:ext cx="5638800" cy="3701784"/>
          </a:xfrm>
          <a:prstGeom prst="rect">
            <a:avLst/>
          </a:prstGeom>
        </p:spPr>
      </p:pic>
      <p:pic>
        <p:nvPicPr>
          <p:cNvPr id="12" name="Picture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3352125" y="1699336"/>
            <a:ext cx="3325493" cy="2011468"/>
          </a:xfrm>
          <a:prstGeom prst="rect">
            <a:avLst/>
          </a:prstGeom>
        </p:spPr>
      </p:pic>
      <p:pic>
        <p:nvPicPr>
          <p:cNvPr id="13" name="Picture 1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37395" y="2498872"/>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954</TotalTime>
  <Words>703</Words>
  <Application>Microsoft Macintosh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37</cp:revision>
  <dcterms:created xsi:type="dcterms:W3CDTF">2012-04-09T22:51:13Z</dcterms:created>
  <dcterms:modified xsi:type="dcterms:W3CDTF">2016-08-20T00:35:41Z</dcterms:modified>
</cp:coreProperties>
</file>