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43891200" cy="38404800"/>
  <p:notesSz cx="6858000" cy="9144000"/>
  <p:defaultTextStyle>
    <a:defPPr>
      <a:defRPr lang="en-US"/>
    </a:defPPr>
    <a:lvl1pPr marL="0" algn="l" defTabSz="2403546" rtl="0" eaLnBrk="1" latinLnBrk="0" hangingPunct="1">
      <a:defRPr sz="9500" kern="1200">
        <a:solidFill>
          <a:schemeClr val="tx1"/>
        </a:solidFill>
        <a:latin typeface="+mn-lt"/>
        <a:ea typeface="+mn-ea"/>
        <a:cs typeface="+mn-cs"/>
      </a:defRPr>
    </a:lvl1pPr>
    <a:lvl2pPr marL="2403546" algn="l" defTabSz="2403546" rtl="0" eaLnBrk="1" latinLnBrk="0" hangingPunct="1">
      <a:defRPr sz="9500" kern="1200">
        <a:solidFill>
          <a:schemeClr val="tx1"/>
        </a:solidFill>
        <a:latin typeface="+mn-lt"/>
        <a:ea typeface="+mn-ea"/>
        <a:cs typeface="+mn-cs"/>
      </a:defRPr>
    </a:lvl2pPr>
    <a:lvl3pPr marL="4807092" algn="l" defTabSz="2403546" rtl="0" eaLnBrk="1" latinLnBrk="0" hangingPunct="1">
      <a:defRPr sz="9500" kern="1200">
        <a:solidFill>
          <a:schemeClr val="tx1"/>
        </a:solidFill>
        <a:latin typeface="+mn-lt"/>
        <a:ea typeface="+mn-ea"/>
        <a:cs typeface="+mn-cs"/>
      </a:defRPr>
    </a:lvl3pPr>
    <a:lvl4pPr marL="7210638" algn="l" defTabSz="2403546" rtl="0" eaLnBrk="1" latinLnBrk="0" hangingPunct="1">
      <a:defRPr sz="9500" kern="1200">
        <a:solidFill>
          <a:schemeClr val="tx1"/>
        </a:solidFill>
        <a:latin typeface="+mn-lt"/>
        <a:ea typeface="+mn-ea"/>
        <a:cs typeface="+mn-cs"/>
      </a:defRPr>
    </a:lvl4pPr>
    <a:lvl5pPr marL="9614184" algn="l" defTabSz="2403546" rtl="0" eaLnBrk="1" latinLnBrk="0" hangingPunct="1">
      <a:defRPr sz="9500" kern="1200">
        <a:solidFill>
          <a:schemeClr val="tx1"/>
        </a:solidFill>
        <a:latin typeface="+mn-lt"/>
        <a:ea typeface="+mn-ea"/>
        <a:cs typeface="+mn-cs"/>
      </a:defRPr>
    </a:lvl5pPr>
    <a:lvl6pPr marL="12017731" algn="l" defTabSz="2403546" rtl="0" eaLnBrk="1" latinLnBrk="0" hangingPunct="1">
      <a:defRPr sz="9500" kern="1200">
        <a:solidFill>
          <a:schemeClr val="tx1"/>
        </a:solidFill>
        <a:latin typeface="+mn-lt"/>
        <a:ea typeface="+mn-ea"/>
        <a:cs typeface="+mn-cs"/>
      </a:defRPr>
    </a:lvl6pPr>
    <a:lvl7pPr marL="14421277" algn="l" defTabSz="2403546" rtl="0" eaLnBrk="1" latinLnBrk="0" hangingPunct="1">
      <a:defRPr sz="9500" kern="1200">
        <a:solidFill>
          <a:schemeClr val="tx1"/>
        </a:solidFill>
        <a:latin typeface="+mn-lt"/>
        <a:ea typeface="+mn-ea"/>
        <a:cs typeface="+mn-cs"/>
      </a:defRPr>
    </a:lvl7pPr>
    <a:lvl8pPr marL="16824823" algn="l" defTabSz="2403546" rtl="0" eaLnBrk="1" latinLnBrk="0" hangingPunct="1">
      <a:defRPr sz="9500" kern="1200">
        <a:solidFill>
          <a:schemeClr val="tx1"/>
        </a:solidFill>
        <a:latin typeface="+mn-lt"/>
        <a:ea typeface="+mn-ea"/>
        <a:cs typeface="+mn-cs"/>
      </a:defRPr>
    </a:lvl8pPr>
    <a:lvl9pPr marL="19228369" algn="l" defTabSz="2403546" rtl="0" eaLnBrk="1" latinLnBrk="0" hangingPunct="1">
      <a:defRPr sz="9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31" d="100"/>
          <a:sy n="31" d="100"/>
        </p:scale>
        <p:origin x="-1760" y="-200"/>
      </p:cViewPr>
      <p:guideLst>
        <p:guide orient="horz" pos="12096"/>
        <p:guide pos="1370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2117158440"/>
        <c:axId val="2117161416"/>
      </c:barChart>
      <c:catAx>
        <c:axId val="2117158440"/>
        <c:scaling>
          <c:orientation val="minMax"/>
        </c:scaling>
        <c:delete val="0"/>
        <c:axPos val="b"/>
        <c:majorTickMark val="out"/>
        <c:minorTickMark val="none"/>
        <c:tickLblPos val="nextTo"/>
        <c:txPr>
          <a:bodyPr/>
          <a:lstStyle/>
          <a:p>
            <a:pPr>
              <a:defRPr sz="3200"/>
            </a:pPr>
            <a:endParaRPr lang="en-US"/>
          </a:p>
        </c:txPr>
        <c:crossAx val="2117161416"/>
        <c:crosses val="autoZero"/>
        <c:auto val="1"/>
        <c:lblAlgn val="ctr"/>
        <c:lblOffset val="100"/>
        <c:noMultiLvlLbl val="0"/>
      </c:catAx>
      <c:valAx>
        <c:axId val="2117161416"/>
        <c:scaling>
          <c:orientation val="minMax"/>
        </c:scaling>
        <c:delete val="0"/>
        <c:axPos val="l"/>
        <c:majorGridlines/>
        <c:numFmt formatCode="General" sourceLinked="1"/>
        <c:majorTickMark val="out"/>
        <c:minorTickMark val="none"/>
        <c:tickLblPos val="nextTo"/>
        <c:txPr>
          <a:bodyPr/>
          <a:lstStyle/>
          <a:p>
            <a:pPr>
              <a:defRPr sz="3200"/>
            </a:pPr>
            <a:endParaRPr lang="en-US"/>
          </a:p>
        </c:txPr>
        <c:crossAx val="211715844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dgm:spPr/>
      <dgm:t>
        <a:bodyPr/>
        <a:lstStyle/>
        <a:p>
          <a:r>
            <a:rPr lang="en-US" dirty="0" smtClean="0"/>
            <a:t>Insert SmartArt</a:t>
          </a:r>
          <a:endParaRPr lang="en-US" dirty="0"/>
        </a:p>
      </dgm:t>
    </dgm:pt>
    <dgm:pt modelId="{BD3AC8DB-4C39-4F9B-A80A-857ED4E44A30}" type="parTrans" cxnId="{24F7EC36-B2B2-4E13-8A5F-5C1229E5BBE4}">
      <dgm:prSet/>
      <dgm:spPr/>
      <dgm:t>
        <a:bodyPr/>
        <a:lstStyle/>
        <a:p>
          <a:endParaRPr lang="en-US"/>
        </a:p>
      </dgm:t>
    </dgm:pt>
    <dgm:pt modelId="{570AEDFB-4001-4EB0-82B2-7C0F97D59C88}" type="sibTrans" cxnId="{24F7EC36-B2B2-4E13-8A5F-5C1229E5BBE4}">
      <dgm:prSet/>
      <dgm:spPr/>
      <dgm:t>
        <a:bodyPr/>
        <a:lstStyle/>
        <a:p>
          <a:endParaRPr lang="en-US"/>
        </a:p>
      </dgm:t>
    </dgm:pt>
    <dgm:pt modelId="{E773A900-D277-4874-8863-58D99F849787}">
      <dgm:prSet phldrT="[Text]" custT="1"/>
      <dgm:spPr/>
      <dgm:t>
        <a:bodyPr/>
        <a:lstStyle/>
        <a:p>
          <a:r>
            <a:rPr lang="en-US" sz="3700" dirty="0" smtClean="0"/>
            <a:t>Processes</a:t>
          </a:r>
          <a:endParaRPr lang="en-US" sz="3700" dirty="0"/>
        </a:p>
      </dgm:t>
    </dgm:pt>
    <dgm:pt modelId="{D5462A90-3531-48D2-A324-D81F6C5398E9}" type="parTrans" cxnId="{33A666C5-5572-43D5-B6A2-49710F8B741F}">
      <dgm:prSet/>
      <dgm:spPr/>
      <dgm:t>
        <a:bodyPr/>
        <a:lstStyle/>
        <a:p>
          <a:endParaRPr lang="en-US"/>
        </a:p>
      </dgm:t>
    </dgm:pt>
    <dgm:pt modelId="{325CC17E-02E5-40DE-95EA-19AA881F49D4}" type="sibTrans" cxnId="{33A666C5-5572-43D5-B6A2-49710F8B741F}">
      <dgm:prSet/>
      <dgm:spPr/>
      <dgm:t>
        <a:bodyPr/>
        <a:lstStyle/>
        <a:p>
          <a:endParaRPr lang="en-US"/>
        </a:p>
      </dgm:t>
    </dgm:pt>
    <dgm:pt modelId="{C65051E0-8E96-46EA-9B6A-01528A951CA4}">
      <dgm:prSet phldrT="[Text]"/>
      <dgm:spPr/>
      <dgm:t>
        <a:bodyPr/>
        <a:lstStyle/>
        <a:p>
          <a:r>
            <a:rPr lang="en-US" dirty="0" smtClean="0"/>
            <a:t>Type Your Text</a:t>
          </a:r>
          <a:endParaRPr lang="en-US" dirty="0"/>
        </a:p>
      </dgm:t>
    </dgm:pt>
    <dgm:pt modelId="{4902E303-7D31-4199-8ED5-4880D07F0E46}" type="parTrans" cxnId="{AC0BF7AD-B471-4EFC-ABF4-2B0184BA9BDC}">
      <dgm:prSet/>
      <dgm:spPr/>
      <dgm:t>
        <a:bodyPr/>
        <a:lstStyle/>
        <a:p>
          <a:endParaRPr lang="en-US"/>
        </a:p>
      </dgm:t>
    </dgm:pt>
    <dgm:pt modelId="{25B4661A-AC4D-491C-B171-0D22D95DA60E}" type="sibTrans" cxnId="{AC0BF7AD-B471-4EFC-ABF4-2B0184BA9BDC}">
      <dgm:prSet/>
      <dgm:spPr/>
      <dgm:t>
        <a:bodyPr/>
        <a:lstStyle/>
        <a:p>
          <a:endParaRPr lang="en-US"/>
        </a:p>
      </dgm:t>
    </dgm:pt>
    <dgm:pt modelId="{04861ED6-6233-4AF6-BC4E-D414C454583B}">
      <dgm:prSet phldrT="[Text]" custT="1"/>
      <dgm:spPr/>
      <dgm:t>
        <a:bodyPr/>
        <a:lstStyle/>
        <a:p>
          <a:r>
            <a:rPr lang="en-US" sz="3700" dirty="0" smtClean="0"/>
            <a:t>Text areas are already set up</a:t>
          </a:r>
          <a:endParaRPr lang="en-US" sz="3700" dirty="0"/>
        </a:p>
      </dgm:t>
    </dgm:pt>
    <dgm:pt modelId="{B722ABBF-E05E-4AD3-888A-9D9FDA158C4A}" type="parTrans" cxnId="{8C38D4DF-84AA-4D49-B527-EB4BB1804639}">
      <dgm:prSet/>
      <dgm:spPr/>
      <dgm:t>
        <a:bodyPr/>
        <a:lstStyle/>
        <a:p>
          <a:endParaRPr lang="en-US"/>
        </a:p>
      </dgm:t>
    </dgm:pt>
    <dgm:pt modelId="{58D34BCE-C3BA-4800-89E6-CB1C71203FC5}" type="sibTrans" cxnId="{8C38D4DF-84AA-4D49-B527-EB4BB1804639}">
      <dgm:prSet/>
      <dgm:spPr/>
      <dgm:t>
        <a:bodyPr/>
        <a:lstStyle/>
        <a:p>
          <a:endParaRPr lang="en-US"/>
        </a:p>
      </dgm:t>
    </dgm:pt>
    <dgm:pt modelId="{AA9017A1-4CBD-49C4-95F7-5E4F8D04A85D}">
      <dgm:prSet phldrT="[Text]"/>
      <dgm:spPr/>
      <dgm:t>
        <a:bodyPr/>
        <a:lstStyle/>
        <a:p>
          <a:r>
            <a:rPr lang="en-US" dirty="0" smtClean="0"/>
            <a:t>Change Colors</a:t>
          </a:r>
          <a:endParaRPr lang="en-US" dirty="0"/>
        </a:p>
      </dgm:t>
    </dgm:pt>
    <dgm:pt modelId="{58CFFFED-3EA7-4215-96EE-AAB4F2BDEDD1}" type="parTrans" cxnId="{D24A8C08-FE5F-4DFD-9D48-33BAC5A0C99F}">
      <dgm:prSet/>
      <dgm:spPr/>
      <dgm:t>
        <a:bodyPr/>
        <a:lstStyle/>
        <a:p>
          <a:endParaRPr lang="en-US"/>
        </a:p>
      </dgm:t>
    </dgm:pt>
    <dgm:pt modelId="{12D45722-B48B-4DA9-B18D-1955BED66BB4}" type="sibTrans" cxnId="{D24A8C08-FE5F-4DFD-9D48-33BAC5A0C99F}">
      <dgm:prSet/>
      <dgm:spPr/>
      <dgm:t>
        <a:bodyPr/>
        <a:lstStyle/>
        <a:p>
          <a:endParaRPr lang="en-US"/>
        </a:p>
      </dgm:t>
    </dgm:pt>
    <dgm:pt modelId="{EA639F30-F9F6-4E0D-AA11-8DC5FB1FC52A}">
      <dgm:prSet phldrT="[Text]" custT="1"/>
      <dgm:spPr/>
      <dgm:t>
        <a:bodyPr/>
        <a:lstStyle/>
        <a:p>
          <a:r>
            <a:rPr lang="en-US" sz="3300" dirty="0" smtClean="0"/>
            <a:t> </a:t>
          </a:r>
          <a:r>
            <a:rPr lang="en-US" sz="3700" dirty="0" smtClean="0"/>
            <a:t>Use a preset color scheme</a:t>
          </a:r>
          <a:endParaRPr lang="en-US" sz="3700" dirty="0"/>
        </a:p>
      </dgm:t>
    </dgm:pt>
    <dgm:pt modelId="{D132B4F8-2E02-4307-84A9-F63B008D2A9D}" type="parTrans" cxnId="{CF96EF00-9B36-4C5F-91A3-A3149EE12E07}">
      <dgm:prSet/>
      <dgm:spPr/>
      <dgm:t>
        <a:bodyPr/>
        <a:lstStyle/>
        <a:p>
          <a:endParaRPr lang="en-US"/>
        </a:p>
      </dgm:t>
    </dgm:pt>
    <dgm:pt modelId="{065491D5-9B7F-449B-8534-B2FF65558054}" type="sibTrans" cxnId="{CF96EF00-9B36-4C5F-91A3-A3149EE12E07}">
      <dgm:prSet/>
      <dgm:spPr/>
      <dgm:t>
        <a:bodyPr/>
        <a:lstStyle/>
        <a:p>
          <a:endParaRPr lang="en-US"/>
        </a:p>
      </dgm:t>
    </dgm:pt>
    <dgm:pt modelId="{C3CBFBAF-2301-4925-BBFD-BC17FB0F28EA}">
      <dgm:prSet phldrT="[Text]" custT="1"/>
      <dgm:spPr/>
      <dgm:t>
        <a:bodyPr/>
        <a:lstStyle/>
        <a:p>
          <a:r>
            <a:rPr lang="en-US" sz="3700" dirty="0" smtClean="0"/>
            <a:t>Hierarchies</a:t>
          </a:r>
          <a:endParaRPr lang="en-US" sz="3700" dirty="0"/>
        </a:p>
      </dgm:t>
    </dgm:pt>
    <dgm:pt modelId="{132A8136-DA7A-4C1D-9898-5B19FD1ED3E0}" type="parTrans" cxnId="{9B41B94E-D730-43AC-9AA5-069906F9C484}">
      <dgm:prSet/>
      <dgm:spPr/>
      <dgm:t>
        <a:bodyPr/>
        <a:lstStyle/>
        <a:p>
          <a:endParaRPr lang="en-US"/>
        </a:p>
      </dgm:t>
    </dgm:pt>
    <dgm:pt modelId="{7A90A813-0C34-4784-A366-410F62EF3310}" type="sibTrans" cxnId="{9B41B94E-D730-43AC-9AA5-069906F9C484}">
      <dgm:prSet/>
      <dgm:spPr/>
      <dgm:t>
        <a:bodyPr/>
        <a:lstStyle/>
        <a:p>
          <a:endParaRPr lang="en-US"/>
        </a:p>
      </dgm:t>
    </dgm:pt>
    <dgm:pt modelId="{17BD9A47-672F-4BFD-BEC9-3B2DDF33161C}">
      <dgm:prSet phldrT="[Text]" custT="1"/>
      <dgm:spPr/>
      <dgm:t>
        <a:bodyPr/>
        <a:lstStyle/>
        <a:p>
          <a:r>
            <a:rPr lang="en-US" sz="3700" dirty="0" smtClean="0"/>
            <a:t>Relationships</a:t>
          </a:r>
          <a:endParaRPr lang="en-US" sz="3700" dirty="0"/>
        </a:p>
      </dgm:t>
    </dgm:pt>
    <dgm:pt modelId="{17AC35D6-05F6-4394-9ACE-D9FC520E376E}" type="parTrans" cxnId="{0DA1B702-84CB-47FB-9EEF-79BCB5E62A8B}">
      <dgm:prSet/>
      <dgm:spPr/>
      <dgm:t>
        <a:bodyPr/>
        <a:lstStyle/>
        <a:p>
          <a:endParaRPr lang="en-US"/>
        </a:p>
      </dgm:t>
    </dgm:pt>
    <dgm:pt modelId="{EFED5177-A6A6-4CA9-992E-10198F646198}" type="sibTrans" cxnId="{0DA1B702-84CB-47FB-9EEF-79BCB5E62A8B}">
      <dgm:prSet/>
      <dgm:spPr/>
      <dgm:t>
        <a:bodyPr/>
        <a:lstStyle/>
        <a:p>
          <a:endParaRPr lang="en-US"/>
        </a:p>
      </dgm:t>
    </dgm:pt>
    <dgm:pt modelId="{7FF37380-929C-4E3E-B78D-6A542EBBD8D7}">
      <dgm:prSet phldrT="[Text]" phldr="1" custT="1"/>
      <dgm:spPr/>
      <dgm:t>
        <a:bodyPr/>
        <a:lstStyle/>
        <a:p>
          <a:endParaRPr lang="en-US" sz="3700" dirty="0"/>
        </a:p>
      </dgm:t>
    </dgm:pt>
    <dgm:pt modelId="{E3DF89C9-7128-47DD-96DB-8FD4F8436BC0}" type="sibTrans" cxnId="{218614E7-7F5F-46BC-92DD-A5A3022CE422}">
      <dgm:prSet/>
      <dgm:spPr/>
      <dgm:t>
        <a:bodyPr/>
        <a:lstStyle/>
        <a:p>
          <a:endParaRPr lang="en-US"/>
        </a:p>
      </dgm:t>
    </dgm:pt>
    <dgm:pt modelId="{1C4E97B9-8CC4-4CC9-BE30-1E7A581D0998}" type="parTrans" cxnId="{218614E7-7F5F-46BC-92DD-A5A3022CE422}">
      <dgm:prSet/>
      <dgm:spPr/>
      <dgm:t>
        <a:bodyPr/>
        <a:lstStyle/>
        <a:p>
          <a:endParaRPr lang="en-US"/>
        </a:p>
      </dgm:t>
    </dgm:pt>
    <dgm:pt modelId="{AA079224-7D82-40C5-BC8A-4E8D37B30281}">
      <dgm:prSet phldrT="[Text]" custT="1"/>
      <dgm:spPr/>
      <dgm:t>
        <a:bodyPr/>
        <a:lstStyle/>
        <a:p>
          <a:r>
            <a:rPr lang="en-US" sz="3700" dirty="0" smtClean="0"/>
            <a:t> Or right-click &amp; change Shape Fill</a:t>
          </a:r>
          <a:endParaRPr lang="en-US" sz="3700" dirty="0"/>
        </a:p>
      </dgm:t>
    </dgm:pt>
    <dgm:pt modelId="{6FD9DD66-F231-4BB7-9A0A-D5E675740E7A}" type="parTrans" cxnId="{9A62BAA6-0761-4B0A-BD2A-5F95E4E99258}">
      <dgm:prSet/>
      <dgm:spPr/>
      <dgm:t>
        <a:bodyPr/>
        <a:lstStyle/>
        <a:p>
          <a:endParaRPr lang="en-US"/>
        </a:p>
      </dgm:t>
    </dgm:pt>
    <dgm:pt modelId="{DC02B2E1-69B6-4CD6-AFD8-3B77F1588F0F}" type="sibTrans" cxnId="{9A62BAA6-0761-4B0A-BD2A-5F95E4E99258}">
      <dgm:prSet/>
      <dgm:spPr/>
      <dgm:t>
        <a:bodyPr/>
        <a:lstStyle/>
        <a:p>
          <a:endParaRPr lang="en-US"/>
        </a:p>
      </dgm:t>
    </dgm:pt>
    <dgm:pt modelId="{E0027885-B6C4-428B-8A0F-45665A9B9550}">
      <dgm:prSet phldrT="[Text]" custT="1"/>
      <dgm:spPr/>
      <dgm:t>
        <a:bodyPr/>
        <a:lstStyle/>
        <a:p>
          <a:endParaRPr lang="en-US" sz="3700" dirty="0"/>
        </a:p>
      </dgm:t>
    </dgm:pt>
    <dgm:pt modelId="{CEF7A6C1-8448-4DD7-BBBF-EB5DC16F6EDD}" type="parTrans" cxnId="{88AD45D1-2E60-4823-8495-D5EF50A6A85A}">
      <dgm:prSet/>
      <dgm:spPr/>
      <dgm:t>
        <a:bodyPr/>
        <a:lstStyle/>
        <a:p>
          <a:endParaRPr lang="en-US"/>
        </a:p>
      </dgm:t>
    </dgm:pt>
    <dgm:pt modelId="{C6F22A5F-7A03-4D1F-9A6F-026EBFE78CAC}" type="sibTrans" cxnId="{88AD45D1-2E60-4823-8495-D5EF50A6A85A}">
      <dgm:prSet/>
      <dgm:spPr/>
      <dgm:t>
        <a:bodyPr/>
        <a:lstStyle/>
        <a:p>
          <a:endParaRPr lang="en-US"/>
        </a:p>
      </dgm:t>
    </dgm:pt>
    <dgm:pt modelId="{6D155998-C8D0-4D9F-ABD4-A1C22BCFF66F}">
      <dgm:prSet phldrT="[Text]" custT="1"/>
      <dgm:spPr/>
      <dgm:t>
        <a:bodyPr/>
        <a:lstStyle/>
        <a:p>
          <a:endParaRPr lang="en-US" sz="3700" dirty="0"/>
        </a:p>
      </dgm:t>
    </dgm:pt>
    <dgm:pt modelId="{A9B7A0CB-29B4-4F16-A318-BCCEAE0A35A4}" type="parTrans" cxnId="{9F4FF810-0BAA-4156-8C71-997A6764C96D}">
      <dgm:prSet/>
      <dgm:spPr/>
      <dgm:t>
        <a:bodyPr/>
        <a:lstStyle/>
        <a:p>
          <a:endParaRPr lang="en-US"/>
        </a:p>
      </dgm:t>
    </dgm:pt>
    <dgm:pt modelId="{0CF92274-B864-4E13-8247-706618DFBF31}" type="sibTrans" cxnId="{9F4FF810-0BAA-4156-8C71-997A6764C96D}">
      <dgm:prSet/>
      <dgm:spPr/>
      <dgm:t>
        <a:bodyPr/>
        <a:lstStyle/>
        <a:p>
          <a:endParaRPr lang="en-US"/>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A1D70DEF-4CF8-6449-892C-5DFB96555B62}" type="presOf" srcId="{17BD9A47-672F-4BFD-BEC9-3B2DDF33161C}" destId="{C59ADD0E-A8FA-4B11-8052-1BE8787E46B3}" srcOrd="0" destOrd="2" presId="urn:microsoft.com/office/officeart/2005/8/layout/vList6"/>
    <dgm:cxn modelId="{8A6FB956-F414-BF4A-B35F-5F5D7469E2A4}" type="presOf" srcId="{E773A900-D277-4874-8863-58D99F849787}" destId="{C59ADD0E-A8FA-4B11-8052-1BE8787E46B3}" srcOrd="0" destOrd="0" presId="urn:microsoft.com/office/officeart/2005/8/layout/vList6"/>
    <dgm:cxn modelId="{0DA1B702-84CB-47FB-9EEF-79BCB5E62A8B}" srcId="{7D9EF975-511F-49CB-83D7-034D0DD0B681}" destId="{17BD9A47-672F-4BFD-BEC9-3B2DDF33161C}" srcOrd="2" destOrd="0" parTransId="{17AC35D6-05F6-4394-9ACE-D9FC520E376E}" sibTransId="{EFED5177-A6A6-4CA9-992E-10198F646198}"/>
    <dgm:cxn modelId="{D6FDAE40-CE26-524B-A18E-38A4F1D4DB14}" type="presOf" srcId="{7D9EF975-511F-49CB-83D7-034D0DD0B681}" destId="{50BBF47A-20CF-4D27-8D0C-1F02C06EF581}" srcOrd="0" destOrd="0" presId="urn:microsoft.com/office/officeart/2005/8/layout/vList6"/>
    <dgm:cxn modelId="{71A5B5B7-74CA-3043-AD9F-6BB43E7A7CAA}" type="presOf" srcId="{6D155998-C8D0-4D9F-ABD4-A1C22BCFF66F}" destId="{428854DD-4558-4CE7-8DFC-1384B21CF925}" srcOrd="0" destOrd="2" presId="urn:microsoft.com/office/officeart/2005/8/layout/vList6"/>
    <dgm:cxn modelId="{F901344F-58D2-B448-9F4D-1FEC38ECC7DD}" type="presOf" srcId="{AA9017A1-4CBD-49C4-95F7-5E4F8D04A85D}" destId="{36D9BB4A-5F9F-4D22-9CCC-CEE6D4829A6B}" srcOrd="0" destOrd="0" presId="urn:microsoft.com/office/officeart/2005/8/layout/vList6"/>
    <dgm:cxn modelId="{198782E7-4559-0F43-824C-B6942185CC00}" type="presOf" srcId="{04861ED6-6233-4AF6-BC4E-D414C454583B}" destId="{428854DD-4558-4CE7-8DFC-1384B21CF925}" srcOrd="0" destOrd="0" presId="urn:microsoft.com/office/officeart/2005/8/layout/vList6"/>
    <dgm:cxn modelId="{CF96EF00-9B36-4C5F-91A3-A3149EE12E07}" srcId="{AA9017A1-4CBD-49C4-95F7-5E4F8D04A85D}" destId="{EA639F30-F9F6-4E0D-AA11-8DC5FB1FC52A}" srcOrd="0" destOrd="0" parTransId="{D132B4F8-2E02-4307-84A9-F63B008D2A9D}" sibTransId="{065491D5-9B7F-449B-8534-B2FF65558054}"/>
    <dgm:cxn modelId="{99FE2CB8-4A3A-8047-B0C5-92AADD57E0DC}" type="presOf" srcId="{E0027885-B6C4-428B-8A0F-45665A9B9550}" destId="{428854DD-4558-4CE7-8DFC-1384B21CF925}" srcOrd="0" destOrd="3" presId="urn:microsoft.com/office/officeart/2005/8/layout/vList6"/>
    <dgm:cxn modelId="{9B41B94E-D730-43AC-9AA5-069906F9C484}" srcId="{7D9EF975-511F-49CB-83D7-034D0DD0B681}" destId="{C3CBFBAF-2301-4925-BBFD-BC17FB0F28EA}" srcOrd="1" destOrd="0" parTransId="{132A8136-DA7A-4C1D-9898-5B19FD1ED3E0}" sibTransId="{7A90A813-0C34-4784-A366-410F62EF3310}"/>
    <dgm:cxn modelId="{88AD45D1-2E60-4823-8495-D5EF50A6A85A}" srcId="{C65051E0-8E96-46EA-9B6A-01528A951CA4}" destId="{E0027885-B6C4-428B-8A0F-45665A9B9550}" srcOrd="3" destOrd="0" parTransId="{CEF7A6C1-8448-4DD7-BBBF-EB5DC16F6EDD}" sibTransId="{C6F22A5F-7A03-4D1F-9A6F-026EBFE78CAC}"/>
    <dgm:cxn modelId="{D24A8C08-FE5F-4DFD-9D48-33BAC5A0C99F}" srcId="{83F226F8-E36E-449D-B533-1A7D87C28C69}" destId="{AA9017A1-4CBD-49C4-95F7-5E4F8D04A85D}" srcOrd="2" destOrd="0" parTransId="{58CFFFED-3EA7-4215-96EE-AAB4F2BDEDD1}" sibTransId="{12D45722-B48B-4DA9-B18D-1955BED66BB4}"/>
    <dgm:cxn modelId="{8C38D4DF-84AA-4D49-B527-EB4BB1804639}" srcId="{C65051E0-8E96-46EA-9B6A-01528A951CA4}" destId="{04861ED6-6233-4AF6-BC4E-D414C454583B}" srcOrd="0" destOrd="0" parTransId="{B722ABBF-E05E-4AD3-888A-9D9FDA158C4A}" sibTransId="{58D34BCE-C3BA-4800-89E6-CB1C71203FC5}"/>
    <dgm:cxn modelId="{4FF46B15-7AB2-1346-9684-8400D9ADD381}" type="presOf" srcId="{C65051E0-8E96-46EA-9B6A-01528A951CA4}" destId="{D48B4A4C-14E3-40A7-A46E-2DF1C54F3FF1}" srcOrd="0" destOrd="0" presId="urn:microsoft.com/office/officeart/2005/8/layout/vList6"/>
    <dgm:cxn modelId="{39D346CD-9B39-034F-91AB-AD63FFB7EA2B}" type="presOf" srcId="{7FF37380-929C-4E3E-B78D-6A542EBBD8D7}" destId="{428854DD-4558-4CE7-8DFC-1384B21CF925}" srcOrd="0" destOrd="1" presId="urn:microsoft.com/office/officeart/2005/8/layout/vList6"/>
    <dgm:cxn modelId="{AC0BF7AD-B471-4EFC-ABF4-2B0184BA9BDC}" srcId="{83F226F8-E36E-449D-B533-1A7D87C28C69}" destId="{C65051E0-8E96-46EA-9B6A-01528A951CA4}" srcOrd="1" destOrd="0" parTransId="{4902E303-7D31-4199-8ED5-4880D07F0E46}" sibTransId="{25B4661A-AC4D-491C-B171-0D22D95DA60E}"/>
    <dgm:cxn modelId="{24F7EC36-B2B2-4E13-8A5F-5C1229E5BBE4}" srcId="{83F226F8-E36E-449D-B533-1A7D87C28C69}" destId="{7D9EF975-511F-49CB-83D7-034D0DD0B681}" srcOrd="0" destOrd="0" parTransId="{BD3AC8DB-4C39-4F9B-A80A-857ED4E44A30}" sibTransId="{570AEDFB-4001-4EB0-82B2-7C0F97D59C88}"/>
    <dgm:cxn modelId="{9F4FF810-0BAA-4156-8C71-997A6764C96D}" srcId="{C65051E0-8E96-46EA-9B6A-01528A951CA4}" destId="{6D155998-C8D0-4D9F-ABD4-A1C22BCFF66F}" srcOrd="2" destOrd="0" parTransId="{A9B7A0CB-29B4-4F16-A318-BCCEAE0A35A4}" sibTransId="{0CF92274-B864-4E13-8247-706618DFBF31}"/>
    <dgm:cxn modelId="{9A62BAA6-0761-4B0A-BD2A-5F95E4E99258}" srcId="{AA9017A1-4CBD-49C4-95F7-5E4F8D04A85D}" destId="{AA079224-7D82-40C5-BC8A-4E8D37B30281}" srcOrd="1" destOrd="0" parTransId="{6FD9DD66-F231-4BB7-9A0A-D5E675740E7A}" sibTransId="{DC02B2E1-69B6-4CD6-AFD8-3B77F1588F0F}"/>
    <dgm:cxn modelId="{218614E7-7F5F-46BC-92DD-A5A3022CE422}" srcId="{C65051E0-8E96-46EA-9B6A-01528A951CA4}" destId="{7FF37380-929C-4E3E-B78D-6A542EBBD8D7}" srcOrd="1" destOrd="0" parTransId="{1C4E97B9-8CC4-4CC9-BE30-1E7A581D0998}" sibTransId="{E3DF89C9-7128-47DD-96DB-8FD4F8436BC0}"/>
    <dgm:cxn modelId="{33A666C5-5572-43D5-B6A2-49710F8B741F}" srcId="{7D9EF975-511F-49CB-83D7-034D0DD0B681}" destId="{E773A900-D277-4874-8863-58D99F849787}" srcOrd="0" destOrd="0" parTransId="{D5462A90-3531-48D2-A324-D81F6C5398E9}" sibTransId="{325CC17E-02E5-40DE-95EA-19AA881F49D4}"/>
    <dgm:cxn modelId="{71E34F3C-91DD-0C46-8B48-873C77BD644D}" type="presOf" srcId="{83F226F8-E36E-449D-B533-1A7D87C28C69}" destId="{602E017F-2DC7-4B15-923E-7AF0B58A84A2}" srcOrd="0" destOrd="0" presId="urn:microsoft.com/office/officeart/2005/8/layout/vList6"/>
    <dgm:cxn modelId="{A230668B-FBE6-2341-8D5D-1CE0525DB32B}" type="presOf" srcId="{AA079224-7D82-40C5-BC8A-4E8D37B30281}" destId="{04FFBF64-3F44-42D7-9A4A-A6E955968CAE}" srcOrd="0" destOrd="1" presId="urn:microsoft.com/office/officeart/2005/8/layout/vList6"/>
    <dgm:cxn modelId="{E0DB234E-7C65-9C4A-B2AD-1B1F79B6237C}" type="presOf" srcId="{C3CBFBAF-2301-4925-BBFD-BC17FB0F28EA}" destId="{C59ADD0E-A8FA-4B11-8052-1BE8787E46B3}" srcOrd="0" destOrd="1" presId="urn:microsoft.com/office/officeart/2005/8/layout/vList6"/>
    <dgm:cxn modelId="{5B18DD7B-536A-5E45-AA0B-45BC27E400E5}" type="presOf" srcId="{EA639F30-F9F6-4E0D-AA11-8DC5FB1FC52A}" destId="{04FFBF64-3F44-42D7-9A4A-A6E955968CAE}" srcOrd="0" destOrd="0" presId="urn:microsoft.com/office/officeart/2005/8/layout/vList6"/>
    <dgm:cxn modelId="{7A625115-D157-B749-9BC1-EA573DF62E22}" type="presParOf" srcId="{602E017F-2DC7-4B15-923E-7AF0B58A84A2}" destId="{D39E233D-3563-491A-BBE8-A56CBCE9356C}" srcOrd="0" destOrd="0" presId="urn:microsoft.com/office/officeart/2005/8/layout/vList6"/>
    <dgm:cxn modelId="{28917F03-77AB-AC4B-8B5A-624E28960CD6}" type="presParOf" srcId="{D39E233D-3563-491A-BBE8-A56CBCE9356C}" destId="{50BBF47A-20CF-4D27-8D0C-1F02C06EF581}" srcOrd="0" destOrd="0" presId="urn:microsoft.com/office/officeart/2005/8/layout/vList6"/>
    <dgm:cxn modelId="{77ADC6E0-A2FE-7740-BABB-B46CCF852A72}" type="presParOf" srcId="{D39E233D-3563-491A-BBE8-A56CBCE9356C}" destId="{C59ADD0E-A8FA-4B11-8052-1BE8787E46B3}" srcOrd="1" destOrd="0" presId="urn:microsoft.com/office/officeart/2005/8/layout/vList6"/>
    <dgm:cxn modelId="{6C2605F5-148C-9747-AD68-D718919EB4FA}" type="presParOf" srcId="{602E017F-2DC7-4B15-923E-7AF0B58A84A2}" destId="{5AF299DB-2132-487A-9E10-D98FE8E1763C}" srcOrd="1" destOrd="0" presId="urn:microsoft.com/office/officeart/2005/8/layout/vList6"/>
    <dgm:cxn modelId="{20CEA18D-B393-A540-A3FF-85AD27A63263}" type="presParOf" srcId="{602E017F-2DC7-4B15-923E-7AF0B58A84A2}" destId="{01BE5A3D-3038-4D40-84E6-2ACCDA109179}" srcOrd="2" destOrd="0" presId="urn:microsoft.com/office/officeart/2005/8/layout/vList6"/>
    <dgm:cxn modelId="{A750E88B-C94E-304C-93E0-92D2CF7F3293}" type="presParOf" srcId="{01BE5A3D-3038-4D40-84E6-2ACCDA109179}" destId="{D48B4A4C-14E3-40A7-A46E-2DF1C54F3FF1}" srcOrd="0" destOrd="0" presId="urn:microsoft.com/office/officeart/2005/8/layout/vList6"/>
    <dgm:cxn modelId="{045391CA-5866-7E4E-8D9A-A4D3E1050B61}" type="presParOf" srcId="{01BE5A3D-3038-4D40-84E6-2ACCDA109179}" destId="{428854DD-4558-4CE7-8DFC-1384B21CF925}" srcOrd="1" destOrd="0" presId="urn:microsoft.com/office/officeart/2005/8/layout/vList6"/>
    <dgm:cxn modelId="{17AFEAC3-9C12-CC40-969C-4316ABF4E479}" type="presParOf" srcId="{602E017F-2DC7-4B15-923E-7AF0B58A84A2}" destId="{C86DE1E9-9623-40B2-BA1D-26A8DE404280}" srcOrd="3" destOrd="0" presId="urn:microsoft.com/office/officeart/2005/8/layout/vList6"/>
    <dgm:cxn modelId="{1E1AB168-2F0E-CF47-A0B0-0D281B97047A}" type="presParOf" srcId="{602E017F-2DC7-4B15-923E-7AF0B58A84A2}" destId="{3088FC37-4AEC-4CDA-9BF2-DA9A170DE8AB}" srcOrd="4" destOrd="0" presId="urn:microsoft.com/office/officeart/2005/8/layout/vList6"/>
    <dgm:cxn modelId="{9CBC478C-52DD-994C-AB16-13E31315F3D1}" type="presParOf" srcId="{3088FC37-4AEC-4CDA-9BF2-DA9A170DE8AB}" destId="{36D9BB4A-5F9F-4D22-9CCC-CEE6D4829A6B}" srcOrd="0" destOrd="0" presId="urn:microsoft.com/office/officeart/2005/8/layout/vList6"/>
    <dgm:cxn modelId="{FCB317E0-C107-DD44-B4ED-9F22C53F8A0C}"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4902925" y="0"/>
          <a:ext cx="7354388" cy="2997447"/>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495" tIns="23495" rIns="23495" bIns="23495" numCol="1" spcCol="1270" anchor="t" anchorCtr="0">
          <a:noAutofit/>
        </a:bodyPr>
        <a:lstStyle/>
        <a:p>
          <a:pPr marL="285750" lvl="1" indent="-285750" algn="l" defTabSz="1644650">
            <a:lnSpc>
              <a:spcPct val="90000"/>
            </a:lnSpc>
            <a:spcBef>
              <a:spcPct val="0"/>
            </a:spcBef>
            <a:spcAft>
              <a:spcPct val="15000"/>
            </a:spcAft>
            <a:buChar char="••"/>
          </a:pPr>
          <a:r>
            <a:rPr lang="en-US" sz="3700" kern="1200" dirty="0" smtClean="0"/>
            <a:t>Processes</a:t>
          </a:r>
          <a:endParaRPr lang="en-US" sz="3700" kern="1200" dirty="0"/>
        </a:p>
        <a:p>
          <a:pPr marL="285750" lvl="1" indent="-285750" algn="l" defTabSz="1644650">
            <a:lnSpc>
              <a:spcPct val="90000"/>
            </a:lnSpc>
            <a:spcBef>
              <a:spcPct val="0"/>
            </a:spcBef>
            <a:spcAft>
              <a:spcPct val="15000"/>
            </a:spcAft>
            <a:buChar char="••"/>
          </a:pPr>
          <a:r>
            <a:rPr lang="en-US" sz="3700" kern="1200" dirty="0" smtClean="0"/>
            <a:t>Hierarchies</a:t>
          </a:r>
          <a:endParaRPr lang="en-US" sz="3700" kern="1200" dirty="0"/>
        </a:p>
        <a:p>
          <a:pPr marL="285750" lvl="1" indent="-285750" algn="l" defTabSz="1644650">
            <a:lnSpc>
              <a:spcPct val="90000"/>
            </a:lnSpc>
            <a:spcBef>
              <a:spcPct val="0"/>
            </a:spcBef>
            <a:spcAft>
              <a:spcPct val="15000"/>
            </a:spcAft>
            <a:buChar char="••"/>
          </a:pPr>
          <a:r>
            <a:rPr lang="en-US" sz="3700" kern="1200" dirty="0" smtClean="0"/>
            <a:t>Relationships</a:t>
          </a:r>
          <a:endParaRPr lang="en-US" sz="3700" kern="1200" dirty="0"/>
        </a:p>
      </dsp:txBody>
      <dsp:txXfrm>
        <a:off x="4902925" y="374681"/>
        <a:ext cx="6230345" cy="2248085"/>
      </dsp:txXfrm>
    </dsp:sp>
    <dsp:sp modelId="{50BBF47A-20CF-4D27-8D0C-1F02C06EF581}">
      <dsp:nvSpPr>
        <dsp:cNvPr id="0" name=""/>
        <dsp:cNvSpPr/>
      </dsp:nvSpPr>
      <dsp:spPr>
        <a:xfrm>
          <a:off x="0" y="0"/>
          <a:ext cx="4902925" cy="2997447"/>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t>Insert SmartArt</a:t>
          </a:r>
          <a:endParaRPr lang="en-US" sz="6500" kern="1200" dirty="0"/>
        </a:p>
      </dsp:txBody>
      <dsp:txXfrm>
        <a:off x="146323" y="146323"/>
        <a:ext cx="4610279" cy="2704801"/>
      </dsp:txXfrm>
    </dsp:sp>
    <dsp:sp modelId="{428854DD-4558-4CE7-8DFC-1384B21CF925}">
      <dsp:nvSpPr>
        <dsp:cNvPr id="0" name=""/>
        <dsp:cNvSpPr/>
      </dsp:nvSpPr>
      <dsp:spPr>
        <a:xfrm>
          <a:off x="4902925" y="3297192"/>
          <a:ext cx="7354388" cy="2997447"/>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3495" tIns="23495" rIns="23495" bIns="23495" numCol="1" spcCol="1270" anchor="t" anchorCtr="0">
          <a:noAutofit/>
        </a:bodyPr>
        <a:lstStyle/>
        <a:p>
          <a:pPr marL="285750" lvl="1" indent="-285750" algn="l" defTabSz="1644650">
            <a:lnSpc>
              <a:spcPct val="90000"/>
            </a:lnSpc>
            <a:spcBef>
              <a:spcPct val="0"/>
            </a:spcBef>
            <a:spcAft>
              <a:spcPct val="15000"/>
            </a:spcAft>
            <a:buChar char="••"/>
          </a:pPr>
          <a:r>
            <a:rPr lang="en-US" sz="3700" kern="1200" dirty="0" smtClean="0"/>
            <a:t>Text areas are already set up</a:t>
          </a:r>
          <a:endParaRPr lang="en-US" sz="3700" kern="1200" dirty="0"/>
        </a:p>
        <a:p>
          <a:pPr marL="285750" lvl="1" indent="-285750" algn="l" defTabSz="1644650">
            <a:lnSpc>
              <a:spcPct val="90000"/>
            </a:lnSpc>
            <a:spcBef>
              <a:spcPct val="0"/>
            </a:spcBef>
            <a:spcAft>
              <a:spcPct val="15000"/>
            </a:spcAft>
            <a:buChar char="••"/>
          </a:pPr>
          <a:endParaRPr lang="en-US" sz="3700" kern="1200" dirty="0"/>
        </a:p>
        <a:p>
          <a:pPr marL="285750" lvl="1" indent="-285750" algn="l" defTabSz="1644650">
            <a:lnSpc>
              <a:spcPct val="90000"/>
            </a:lnSpc>
            <a:spcBef>
              <a:spcPct val="0"/>
            </a:spcBef>
            <a:spcAft>
              <a:spcPct val="15000"/>
            </a:spcAft>
            <a:buChar char="••"/>
          </a:pPr>
          <a:endParaRPr lang="en-US" sz="3700" kern="1200" dirty="0"/>
        </a:p>
        <a:p>
          <a:pPr marL="285750" lvl="1" indent="-285750" algn="l" defTabSz="1644650">
            <a:lnSpc>
              <a:spcPct val="90000"/>
            </a:lnSpc>
            <a:spcBef>
              <a:spcPct val="0"/>
            </a:spcBef>
            <a:spcAft>
              <a:spcPct val="15000"/>
            </a:spcAft>
            <a:buChar char="••"/>
          </a:pPr>
          <a:endParaRPr lang="en-US" sz="3700" kern="1200" dirty="0"/>
        </a:p>
      </dsp:txBody>
      <dsp:txXfrm>
        <a:off x="4902925" y="3671873"/>
        <a:ext cx="6230345" cy="2248085"/>
      </dsp:txXfrm>
    </dsp:sp>
    <dsp:sp modelId="{D48B4A4C-14E3-40A7-A46E-2DF1C54F3FF1}">
      <dsp:nvSpPr>
        <dsp:cNvPr id="0" name=""/>
        <dsp:cNvSpPr/>
      </dsp:nvSpPr>
      <dsp:spPr>
        <a:xfrm>
          <a:off x="0" y="3297192"/>
          <a:ext cx="4902925" cy="2997447"/>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t>Type Your Text</a:t>
          </a:r>
          <a:endParaRPr lang="en-US" sz="6500" kern="1200" dirty="0"/>
        </a:p>
      </dsp:txBody>
      <dsp:txXfrm>
        <a:off x="146323" y="3443515"/>
        <a:ext cx="4610279" cy="2704801"/>
      </dsp:txXfrm>
    </dsp:sp>
    <dsp:sp modelId="{04FFBF64-3F44-42D7-9A4A-A6E955968CAE}">
      <dsp:nvSpPr>
        <dsp:cNvPr id="0" name=""/>
        <dsp:cNvSpPr/>
      </dsp:nvSpPr>
      <dsp:spPr>
        <a:xfrm>
          <a:off x="4902925" y="6594385"/>
          <a:ext cx="7354388" cy="2997447"/>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285750" lvl="1" indent="-285750" algn="l" defTabSz="1466850">
            <a:lnSpc>
              <a:spcPct val="90000"/>
            </a:lnSpc>
            <a:spcBef>
              <a:spcPct val="0"/>
            </a:spcBef>
            <a:spcAft>
              <a:spcPct val="15000"/>
            </a:spcAft>
            <a:buChar char="••"/>
          </a:pPr>
          <a:r>
            <a:rPr lang="en-US" sz="3300" kern="1200" dirty="0" smtClean="0"/>
            <a:t> </a:t>
          </a:r>
          <a:r>
            <a:rPr lang="en-US" sz="3700" kern="1200" dirty="0" smtClean="0"/>
            <a:t>Use a preset color scheme</a:t>
          </a:r>
          <a:endParaRPr lang="en-US" sz="3700" kern="1200" dirty="0"/>
        </a:p>
        <a:p>
          <a:pPr marL="285750" lvl="1" indent="-285750" algn="l" defTabSz="1644650">
            <a:lnSpc>
              <a:spcPct val="90000"/>
            </a:lnSpc>
            <a:spcBef>
              <a:spcPct val="0"/>
            </a:spcBef>
            <a:spcAft>
              <a:spcPct val="15000"/>
            </a:spcAft>
            <a:buChar char="••"/>
          </a:pPr>
          <a:r>
            <a:rPr lang="en-US" sz="3700" kern="1200" dirty="0" smtClean="0"/>
            <a:t> Or right-click &amp; change Shape Fill</a:t>
          </a:r>
          <a:endParaRPr lang="en-US" sz="3700" kern="1200" dirty="0"/>
        </a:p>
      </dsp:txBody>
      <dsp:txXfrm>
        <a:off x="4902925" y="6969066"/>
        <a:ext cx="6230345" cy="2248085"/>
      </dsp:txXfrm>
    </dsp:sp>
    <dsp:sp modelId="{36D9BB4A-5F9F-4D22-9CCC-CEE6D4829A6B}">
      <dsp:nvSpPr>
        <dsp:cNvPr id="0" name=""/>
        <dsp:cNvSpPr/>
      </dsp:nvSpPr>
      <dsp:spPr>
        <a:xfrm>
          <a:off x="0" y="6594385"/>
          <a:ext cx="4902925" cy="2997447"/>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smtClean="0"/>
            <a:t>Change Colors</a:t>
          </a:r>
          <a:endParaRPr lang="en-US" sz="6500" kern="1200" dirty="0"/>
        </a:p>
      </dsp:txBody>
      <dsp:txXfrm>
        <a:off x="146323" y="6740708"/>
        <a:ext cx="4610279" cy="2704801"/>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1930382"/>
            <a:ext cx="37307520" cy="823214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21762720"/>
            <a:ext cx="30723840" cy="9814560"/>
          </a:xfrm>
        </p:spPr>
        <p:txBody>
          <a:bodyPr/>
          <a:lstStyle>
            <a:lvl1pPr marL="0" indent="0" algn="ctr">
              <a:buNone/>
              <a:defRPr>
                <a:solidFill>
                  <a:schemeClr val="tx1">
                    <a:tint val="75000"/>
                  </a:schemeClr>
                </a:solidFill>
              </a:defRPr>
            </a:lvl1pPr>
            <a:lvl2pPr marL="2403546" indent="0" algn="ctr">
              <a:buNone/>
              <a:defRPr>
                <a:solidFill>
                  <a:schemeClr val="tx1">
                    <a:tint val="75000"/>
                  </a:schemeClr>
                </a:solidFill>
              </a:defRPr>
            </a:lvl2pPr>
            <a:lvl3pPr marL="4807092" indent="0" algn="ctr">
              <a:buNone/>
              <a:defRPr>
                <a:solidFill>
                  <a:schemeClr val="tx1">
                    <a:tint val="75000"/>
                  </a:schemeClr>
                </a:solidFill>
              </a:defRPr>
            </a:lvl3pPr>
            <a:lvl4pPr marL="7210638" indent="0" algn="ctr">
              <a:buNone/>
              <a:defRPr>
                <a:solidFill>
                  <a:schemeClr val="tx1">
                    <a:tint val="75000"/>
                  </a:schemeClr>
                </a:solidFill>
              </a:defRPr>
            </a:lvl4pPr>
            <a:lvl5pPr marL="9614184" indent="0" algn="ctr">
              <a:buNone/>
              <a:defRPr>
                <a:solidFill>
                  <a:schemeClr val="tx1">
                    <a:tint val="75000"/>
                  </a:schemeClr>
                </a:solidFill>
              </a:defRPr>
            </a:lvl5pPr>
            <a:lvl6pPr marL="12017731" indent="0" algn="ctr">
              <a:buNone/>
              <a:defRPr>
                <a:solidFill>
                  <a:schemeClr val="tx1">
                    <a:tint val="75000"/>
                  </a:schemeClr>
                </a:solidFill>
              </a:defRPr>
            </a:lvl6pPr>
            <a:lvl7pPr marL="14421277" indent="0" algn="ctr">
              <a:buNone/>
              <a:defRPr>
                <a:solidFill>
                  <a:schemeClr val="tx1">
                    <a:tint val="75000"/>
                  </a:schemeClr>
                </a:solidFill>
              </a:defRPr>
            </a:lvl7pPr>
            <a:lvl8pPr marL="16824823" indent="0" algn="ctr">
              <a:buNone/>
              <a:defRPr>
                <a:solidFill>
                  <a:schemeClr val="tx1">
                    <a:tint val="75000"/>
                  </a:schemeClr>
                </a:solidFill>
              </a:defRPr>
            </a:lvl8pPr>
            <a:lvl9pPr marL="1922836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8201321" y="7378700"/>
            <a:ext cx="55298343" cy="15729077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291067" y="7378700"/>
            <a:ext cx="165178737" cy="15729077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4678642"/>
            <a:ext cx="37307520" cy="7627620"/>
          </a:xfrm>
        </p:spPr>
        <p:txBody>
          <a:bodyPr anchor="t"/>
          <a:lstStyle>
            <a:lvl1pPr algn="l">
              <a:defRPr sz="21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3" y="16277596"/>
            <a:ext cx="37307520" cy="8401048"/>
          </a:xfrm>
        </p:spPr>
        <p:txBody>
          <a:bodyPr anchor="b"/>
          <a:lstStyle>
            <a:lvl1pPr marL="0" indent="0">
              <a:buNone/>
              <a:defRPr sz="10500">
                <a:solidFill>
                  <a:schemeClr val="tx1">
                    <a:tint val="75000"/>
                  </a:schemeClr>
                </a:solidFill>
              </a:defRPr>
            </a:lvl1pPr>
            <a:lvl2pPr marL="2403546" indent="0">
              <a:buNone/>
              <a:defRPr sz="9500">
                <a:solidFill>
                  <a:schemeClr val="tx1">
                    <a:tint val="75000"/>
                  </a:schemeClr>
                </a:solidFill>
              </a:defRPr>
            </a:lvl2pPr>
            <a:lvl3pPr marL="4807092" indent="0">
              <a:buNone/>
              <a:defRPr sz="8400">
                <a:solidFill>
                  <a:schemeClr val="tx1">
                    <a:tint val="75000"/>
                  </a:schemeClr>
                </a:solidFill>
              </a:defRPr>
            </a:lvl3pPr>
            <a:lvl4pPr marL="7210638" indent="0">
              <a:buNone/>
              <a:defRPr sz="7400">
                <a:solidFill>
                  <a:schemeClr val="tx1">
                    <a:tint val="75000"/>
                  </a:schemeClr>
                </a:solidFill>
              </a:defRPr>
            </a:lvl4pPr>
            <a:lvl5pPr marL="9614184" indent="0">
              <a:buNone/>
              <a:defRPr sz="7400">
                <a:solidFill>
                  <a:schemeClr val="tx1">
                    <a:tint val="75000"/>
                  </a:schemeClr>
                </a:solidFill>
              </a:defRPr>
            </a:lvl5pPr>
            <a:lvl6pPr marL="12017731" indent="0">
              <a:buNone/>
              <a:defRPr sz="7400">
                <a:solidFill>
                  <a:schemeClr val="tx1">
                    <a:tint val="75000"/>
                  </a:schemeClr>
                </a:solidFill>
              </a:defRPr>
            </a:lvl6pPr>
            <a:lvl7pPr marL="14421277" indent="0">
              <a:buNone/>
              <a:defRPr sz="7400">
                <a:solidFill>
                  <a:schemeClr val="tx1">
                    <a:tint val="75000"/>
                  </a:schemeClr>
                </a:solidFill>
              </a:defRPr>
            </a:lvl7pPr>
            <a:lvl8pPr marL="16824823" indent="0">
              <a:buNone/>
              <a:defRPr sz="7400">
                <a:solidFill>
                  <a:schemeClr val="tx1">
                    <a:tint val="75000"/>
                  </a:schemeClr>
                </a:solidFill>
              </a:defRPr>
            </a:lvl8pPr>
            <a:lvl9pPr marL="19228369" indent="0">
              <a:buNone/>
              <a:defRPr sz="7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291064" y="43009820"/>
            <a:ext cx="110238537" cy="12165965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3261124" y="43009820"/>
            <a:ext cx="110238543" cy="121659652"/>
          </a:xfrm>
        </p:spPr>
        <p:txBody>
          <a:bodyPr/>
          <a:lstStyle>
            <a:lvl1pPr>
              <a:defRPr sz="14700"/>
            </a:lvl1pPr>
            <a:lvl2pPr>
              <a:defRPr sz="12600"/>
            </a:lvl2pPr>
            <a:lvl3pPr>
              <a:defRPr sz="105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537972"/>
            <a:ext cx="39502080"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1" y="8596632"/>
            <a:ext cx="19392903" cy="3582668"/>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smtClean="0"/>
              <a:t>Click to edit Master text styles</a:t>
            </a:r>
          </a:p>
        </p:txBody>
      </p:sp>
      <p:sp>
        <p:nvSpPr>
          <p:cNvPr id="4" name="Content Placeholder 3"/>
          <p:cNvSpPr>
            <a:spLocks noGrp="1"/>
          </p:cNvSpPr>
          <p:nvPr>
            <p:ph sz="half" idx="2"/>
          </p:nvPr>
        </p:nvSpPr>
        <p:spPr>
          <a:xfrm>
            <a:off x="2194561" y="12179300"/>
            <a:ext cx="19392903" cy="2212721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8596632"/>
            <a:ext cx="19400520" cy="3582668"/>
          </a:xfrm>
        </p:spPr>
        <p:txBody>
          <a:bodyPr anchor="b"/>
          <a:lstStyle>
            <a:lvl1pPr marL="0" indent="0">
              <a:buNone/>
              <a:defRPr sz="12600" b="1"/>
            </a:lvl1pPr>
            <a:lvl2pPr marL="2403546" indent="0">
              <a:buNone/>
              <a:defRPr sz="10500" b="1"/>
            </a:lvl2pPr>
            <a:lvl3pPr marL="4807092" indent="0">
              <a:buNone/>
              <a:defRPr sz="9500" b="1"/>
            </a:lvl3pPr>
            <a:lvl4pPr marL="7210638" indent="0">
              <a:buNone/>
              <a:defRPr sz="8400" b="1"/>
            </a:lvl4pPr>
            <a:lvl5pPr marL="9614184" indent="0">
              <a:buNone/>
              <a:defRPr sz="8400" b="1"/>
            </a:lvl5pPr>
            <a:lvl6pPr marL="12017731" indent="0">
              <a:buNone/>
              <a:defRPr sz="8400" b="1"/>
            </a:lvl6pPr>
            <a:lvl7pPr marL="14421277" indent="0">
              <a:buNone/>
              <a:defRPr sz="8400" b="1"/>
            </a:lvl7pPr>
            <a:lvl8pPr marL="16824823" indent="0">
              <a:buNone/>
              <a:defRPr sz="8400" b="1"/>
            </a:lvl8pPr>
            <a:lvl9pPr marL="19228369" indent="0">
              <a:buNone/>
              <a:defRPr sz="8400" b="1"/>
            </a:lvl9pPr>
          </a:lstStyle>
          <a:p>
            <a:pPr lvl="0"/>
            <a:r>
              <a:rPr lang="en-US" smtClean="0"/>
              <a:t>Click to edit Master text styles</a:t>
            </a:r>
          </a:p>
        </p:txBody>
      </p:sp>
      <p:sp>
        <p:nvSpPr>
          <p:cNvPr id="6" name="Content Placeholder 5"/>
          <p:cNvSpPr>
            <a:spLocks noGrp="1"/>
          </p:cNvSpPr>
          <p:nvPr>
            <p:ph sz="quarter" idx="4"/>
          </p:nvPr>
        </p:nvSpPr>
        <p:spPr>
          <a:xfrm>
            <a:off x="22296123" y="12179300"/>
            <a:ext cx="19400520" cy="22127212"/>
          </a:xfrm>
        </p:spPr>
        <p:txBody>
          <a:bodyPr/>
          <a:lstStyle>
            <a:lvl1pPr>
              <a:defRPr sz="12600"/>
            </a:lvl1pPr>
            <a:lvl2pPr>
              <a:defRPr sz="10500"/>
            </a:lvl2pPr>
            <a:lvl3pPr>
              <a:defRPr sz="9500"/>
            </a:lvl3pPr>
            <a:lvl4pPr>
              <a:defRPr sz="8400"/>
            </a:lvl4pPr>
            <a:lvl5pPr>
              <a:defRPr sz="8400"/>
            </a:lvl5pPr>
            <a:lvl6pPr>
              <a:defRPr sz="8400"/>
            </a:lvl6pPr>
            <a:lvl7pPr>
              <a:defRPr sz="8400"/>
            </a:lvl7pPr>
            <a:lvl8pPr>
              <a:defRPr sz="8400"/>
            </a:lvl8pPr>
            <a:lvl9pPr>
              <a:defRPr sz="8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4" y="1529080"/>
            <a:ext cx="14439903" cy="6507480"/>
          </a:xfrm>
        </p:spPr>
        <p:txBody>
          <a:bodyPr anchor="b"/>
          <a:lstStyle>
            <a:lvl1pPr algn="l">
              <a:defRPr sz="10500" b="1"/>
            </a:lvl1pPr>
          </a:lstStyle>
          <a:p>
            <a:r>
              <a:rPr lang="en-US" smtClean="0"/>
              <a:t>Click to edit Master title style</a:t>
            </a:r>
            <a:endParaRPr lang="en-US"/>
          </a:p>
        </p:txBody>
      </p:sp>
      <p:sp>
        <p:nvSpPr>
          <p:cNvPr id="3" name="Content Placeholder 2"/>
          <p:cNvSpPr>
            <a:spLocks noGrp="1"/>
          </p:cNvSpPr>
          <p:nvPr>
            <p:ph idx="1"/>
          </p:nvPr>
        </p:nvSpPr>
        <p:spPr>
          <a:xfrm>
            <a:off x="17160240" y="1529084"/>
            <a:ext cx="24536400" cy="32777432"/>
          </a:xfrm>
        </p:spPr>
        <p:txBody>
          <a:bodyPr/>
          <a:lstStyle>
            <a:lvl1pPr>
              <a:defRPr sz="16800"/>
            </a:lvl1pPr>
            <a:lvl2pPr>
              <a:defRPr sz="14700"/>
            </a:lvl2pPr>
            <a:lvl3pPr>
              <a:defRPr sz="12600"/>
            </a:lvl3pPr>
            <a:lvl4pPr>
              <a:defRPr sz="10500"/>
            </a:lvl4pPr>
            <a:lvl5pPr>
              <a:defRPr sz="10500"/>
            </a:lvl5pPr>
            <a:lvl6pPr>
              <a:defRPr sz="10500"/>
            </a:lvl6pPr>
            <a:lvl7pPr>
              <a:defRPr sz="10500"/>
            </a:lvl7pPr>
            <a:lvl8pPr>
              <a:defRPr sz="10500"/>
            </a:lvl8pPr>
            <a:lvl9pPr>
              <a:defRPr sz="10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4" y="8036564"/>
            <a:ext cx="14439903" cy="26269952"/>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6883360"/>
            <a:ext cx="26334720" cy="3173732"/>
          </a:xfrm>
        </p:spPr>
        <p:txBody>
          <a:bodyPr anchor="b"/>
          <a:lstStyle>
            <a:lvl1pPr algn="l">
              <a:defRPr sz="10500" b="1"/>
            </a:lvl1pPr>
          </a:lstStyle>
          <a:p>
            <a:r>
              <a:rPr lang="en-US" smtClean="0"/>
              <a:t>Click to edit Master title style</a:t>
            </a:r>
            <a:endParaRPr lang="en-US"/>
          </a:p>
        </p:txBody>
      </p:sp>
      <p:sp>
        <p:nvSpPr>
          <p:cNvPr id="3" name="Picture Placeholder 2"/>
          <p:cNvSpPr>
            <a:spLocks noGrp="1"/>
          </p:cNvSpPr>
          <p:nvPr>
            <p:ph type="pic" idx="1"/>
          </p:nvPr>
        </p:nvSpPr>
        <p:spPr>
          <a:xfrm>
            <a:off x="8602983" y="3431540"/>
            <a:ext cx="26334720" cy="23042880"/>
          </a:xfrm>
        </p:spPr>
        <p:txBody>
          <a:bodyPr/>
          <a:lstStyle>
            <a:lvl1pPr marL="0" indent="0">
              <a:buNone/>
              <a:defRPr sz="16800"/>
            </a:lvl1pPr>
            <a:lvl2pPr marL="2403546" indent="0">
              <a:buNone/>
              <a:defRPr sz="14700"/>
            </a:lvl2pPr>
            <a:lvl3pPr marL="4807092" indent="0">
              <a:buNone/>
              <a:defRPr sz="12600"/>
            </a:lvl3pPr>
            <a:lvl4pPr marL="7210638" indent="0">
              <a:buNone/>
              <a:defRPr sz="10500"/>
            </a:lvl4pPr>
            <a:lvl5pPr marL="9614184" indent="0">
              <a:buNone/>
              <a:defRPr sz="10500"/>
            </a:lvl5pPr>
            <a:lvl6pPr marL="12017731" indent="0">
              <a:buNone/>
              <a:defRPr sz="10500"/>
            </a:lvl6pPr>
            <a:lvl7pPr marL="14421277" indent="0">
              <a:buNone/>
              <a:defRPr sz="10500"/>
            </a:lvl7pPr>
            <a:lvl8pPr marL="16824823" indent="0">
              <a:buNone/>
              <a:defRPr sz="10500"/>
            </a:lvl8pPr>
            <a:lvl9pPr marL="19228369" indent="0">
              <a:buNone/>
              <a:defRPr sz="10500"/>
            </a:lvl9pPr>
          </a:lstStyle>
          <a:p>
            <a:endParaRPr lang="en-US"/>
          </a:p>
        </p:txBody>
      </p:sp>
      <p:sp>
        <p:nvSpPr>
          <p:cNvPr id="4" name="Text Placeholder 3"/>
          <p:cNvSpPr>
            <a:spLocks noGrp="1"/>
          </p:cNvSpPr>
          <p:nvPr>
            <p:ph type="body" sz="half" idx="2"/>
          </p:nvPr>
        </p:nvSpPr>
        <p:spPr>
          <a:xfrm>
            <a:off x="8602983" y="30057092"/>
            <a:ext cx="26334720" cy="4507228"/>
          </a:xfrm>
        </p:spPr>
        <p:txBody>
          <a:bodyPr/>
          <a:lstStyle>
            <a:lvl1pPr marL="0" indent="0">
              <a:buNone/>
              <a:defRPr sz="7400"/>
            </a:lvl1pPr>
            <a:lvl2pPr marL="2403546" indent="0">
              <a:buNone/>
              <a:defRPr sz="6300"/>
            </a:lvl2pPr>
            <a:lvl3pPr marL="4807092" indent="0">
              <a:buNone/>
              <a:defRPr sz="5300"/>
            </a:lvl3pPr>
            <a:lvl4pPr marL="7210638" indent="0">
              <a:buNone/>
              <a:defRPr sz="4700"/>
            </a:lvl4pPr>
            <a:lvl5pPr marL="9614184" indent="0">
              <a:buNone/>
              <a:defRPr sz="4700"/>
            </a:lvl5pPr>
            <a:lvl6pPr marL="12017731" indent="0">
              <a:buNone/>
              <a:defRPr sz="4700"/>
            </a:lvl6pPr>
            <a:lvl7pPr marL="14421277" indent="0">
              <a:buNone/>
              <a:defRPr sz="4700"/>
            </a:lvl7pPr>
            <a:lvl8pPr marL="16824823" indent="0">
              <a:buNone/>
              <a:defRPr sz="4700"/>
            </a:lvl8pPr>
            <a:lvl9pPr marL="19228369"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537972"/>
            <a:ext cx="39502080" cy="6400800"/>
          </a:xfrm>
          <a:prstGeom prst="rect">
            <a:avLst/>
          </a:prstGeom>
        </p:spPr>
        <p:txBody>
          <a:bodyPr vert="horz" lIns="480709" tIns="240355" rIns="480709" bIns="24035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8961124"/>
            <a:ext cx="39502080" cy="25345392"/>
          </a:xfrm>
          <a:prstGeom prst="rect">
            <a:avLst/>
          </a:prstGeom>
        </p:spPr>
        <p:txBody>
          <a:bodyPr vert="horz" lIns="480709" tIns="240355" rIns="480709" bIns="24035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5595562"/>
            <a:ext cx="10241280" cy="2044700"/>
          </a:xfrm>
          <a:prstGeom prst="rect">
            <a:avLst/>
          </a:prstGeom>
        </p:spPr>
        <p:txBody>
          <a:bodyPr vert="horz" lIns="480709" tIns="240355" rIns="480709" bIns="240355" rtlCol="0" anchor="ctr"/>
          <a:lstStyle>
            <a:lvl1pPr algn="l">
              <a:defRPr sz="6300">
                <a:solidFill>
                  <a:schemeClr val="tx1">
                    <a:tint val="75000"/>
                  </a:schemeClr>
                </a:solidFill>
              </a:defRPr>
            </a:lvl1pPr>
          </a:lstStyle>
          <a:p>
            <a:fld id="{038C9C65-2EA7-C341-ACAA-1CBC176A7B11}" type="datetimeFigureOut">
              <a:rPr lang="en-US" smtClean="0"/>
              <a:pPr/>
              <a:t>8/19/16</a:t>
            </a:fld>
            <a:endParaRPr lang="en-US"/>
          </a:p>
        </p:txBody>
      </p:sp>
      <p:sp>
        <p:nvSpPr>
          <p:cNvPr id="5" name="Footer Placeholder 4"/>
          <p:cNvSpPr>
            <a:spLocks noGrp="1"/>
          </p:cNvSpPr>
          <p:nvPr>
            <p:ph type="ftr" sz="quarter" idx="3"/>
          </p:nvPr>
        </p:nvSpPr>
        <p:spPr>
          <a:xfrm>
            <a:off x="14996160" y="35595562"/>
            <a:ext cx="13898880" cy="2044700"/>
          </a:xfrm>
          <a:prstGeom prst="rect">
            <a:avLst/>
          </a:prstGeom>
        </p:spPr>
        <p:txBody>
          <a:bodyPr vert="horz" lIns="480709" tIns="240355" rIns="480709" bIns="240355" rtlCol="0" anchor="ctr"/>
          <a:lstStyle>
            <a:lvl1pPr algn="ctr">
              <a:defRPr sz="6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5595562"/>
            <a:ext cx="10241280" cy="2044700"/>
          </a:xfrm>
          <a:prstGeom prst="rect">
            <a:avLst/>
          </a:prstGeom>
        </p:spPr>
        <p:txBody>
          <a:bodyPr vert="horz" lIns="480709" tIns="240355" rIns="480709" bIns="240355" rtlCol="0" anchor="ctr"/>
          <a:lstStyle>
            <a:lvl1pPr algn="r">
              <a:defRPr sz="63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403546" rtl="0" eaLnBrk="1" latinLnBrk="0" hangingPunct="1">
        <a:spcBef>
          <a:spcPct val="0"/>
        </a:spcBef>
        <a:buNone/>
        <a:defRPr sz="23100" kern="1200">
          <a:solidFill>
            <a:schemeClr val="tx1"/>
          </a:solidFill>
          <a:latin typeface="+mj-lt"/>
          <a:ea typeface="+mj-ea"/>
          <a:cs typeface="+mj-cs"/>
        </a:defRPr>
      </a:lvl1pPr>
    </p:titleStyle>
    <p:bodyStyle>
      <a:lvl1pPr marL="1802660" indent="-1802660" algn="l" defTabSz="2403546" rtl="0" eaLnBrk="1" latinLnBrk="0" hangingPunct="1">
        <a:spcBef>
          <a:spcPct val="20000"/>
        </a:spcBef>
        <a:buFont typeface="Arial"/>
        <a:buChar char="•"/>
        <a:defRPr sz="16800" kern="1200">
          <a:solidFill>
            <a:schemeClr val="tx1"/>
          </a:solidFill>
          <a:latin typeface="+mn-lt"/>
          <a:ea typeface="+mn-ea"/>
          <a:cs typeface="+mn-cs"/>
        </a:defRPr>
      </a:lvl1pPr>
      <a:lvl2pPr marL="3905762" indent="-1502216" algn="l" defTabSz="2403546" rtl="0" eaLnBrk="1" latinLnBrk="0" hangingPunct="1">
        <a:spcBef>
          <a:spcPct val="20000"/>
        </a:spcBef>
        <a:buFont typeface="Arial"/>
        <a:buChar char="–"/>
        <a:defRPr sz="14700" kern="1200">
          <a:solidFill>
            <a:schemeClr val="tx1"/>
          </a:solidFill>
          <a:latin typeface="+mn-lt"/>
          <a:ea typeface="+mn-ea"/>
          <a:cs typeface="+mn-cs"/>
        </a:defRPr>
      </a:lvl2pPr>
      <a:lvl3pPr marL="6008865" indent="-1201773" algn="l" defTabSz="2403546" rtl="0" eaLnBrk="1" latinLnBrk="0" hangingPunct="1">
        <a:spcBef>
          <a:spcPct val="20000"/>
        </a:spcBef>
        <a:buFont typeface="Arial"/>
        <a:buChar char="•"/>
        <a:defRPr sz="12600" kern="1200">
          <a:solidFill>
            <a:schemeClr val="tx1"/>
          </a:solidFill>
          <a:latin typeface="+mn-lt"/>
          <a:ea typeface="+mn-ea"/>
          <a:cs typeface="+mn-cs"/>
        </a:defRPr>
      </a:lvl3pPr>
      <a:lvl4pPr marL="8412411" indent="-1201773" algn="l" defTabSz="2403546" rtl="0" eaLnBrk="1" latinLnBrk="0" hangingPunct="1">
        <a:spcBef>
          <a:spcPct val="20000"/>
        </a:spcBef>
        <a:buFont typeface="Arial"/>
        <a:buChar char="–"/>
        <a:defRPr sz="10500" kern="1200">
          <a:solidFill>
            <a:schemeClr val="tx1"/>
          </a:solidFill>
          <a:latin typeface="+mn-lt"/>
          <a:ea typeface="+mn-ea"/>
          <a:cs typeface="+mn-cs"/>
        </a:defRPr>
      </a:lvl4pPr>
      <a:lvl5pPr marL="10815958" indent="-1201773" algn="l" defTabSz="2403546" rtl="0" eaLnBrk="1" latinLnBrk="0" hangingPunct="1">
        <a:spcBef>
          <a:spcPct val="20000"/>
        </a:spcBef>
        <a:buFont typeface="Arial"/>
        <a:buChar char="»"/>
        <a:defRPr sz="10500" kern="1200">
          <a:solidFill>
            <a:schemeClr val="tx1"/>
          </a:solidFill>
          <a:latin typeface="+mn-lt"/>
          <a:ea typeface="+mn-ea"/>
          <a:cs typeface="+mn-cs"/>
        </a:defRPr>
      </a:lvl5pPr>
      <a:lvl6pPr marL="13219504" indent="-1201773" algn="l" defTabSz="2403546" rtl="0" eaLnBrk="1" latinLnBrk="0" hangingPunct="1">
        <a:spcBef>
          <a:spcPct val="20000"/>
        </a:spcBef>
        <a:buFont typeface="Arial"/>
        <a:buChar char="•"/>
        <a:defRPr sz="10500" kern="1200">
          <a:solidFill>
            <a:schemeClr val="tx1"/>
          </a:solidFill>
          <a:latin typeface="+mn-lt"/>
          <a:ea typeface="+mn-ea"/>
          <a:cs typeface="+mn-cs"/>
        </a:defRPr>
      </a:lvl6pPr>
      <a:lvl7pPr marL="15623050" indent="-1201773" algn="l" defTabSz="2403546" rtl="0" eaLnBrk="1" latinLnBrk="0" hangingPunct="1">
        <a:spcBef>
          <a:spcPct val="20000"/>
        </a:spcBef>
        <a:buFont typeface="Arial"/>
        <a:buChar char="•"/>
        <a:defRPr sz="10500" kern="1200">
          <a:solidFill>
            <a:schemeClr val="tx1"/>
          </a:solidFill>
          <a:latin typeface="+mn-lt"/>
          <a:ea typeface="+mn-ea"/>
          <a:cs typeface="+mn-cs"/>
        </a:defRPr>
      </a:lvl7pPr>
      <a:lvl8pPr marL="18026596" indent="-1201773" algn="l" defTabSz="2403546" rtl="0" eaLnBrk="1" latinLnBrk="0" hangingPunct="1">
        <a:spcBef>
          <a:spcPct val="20000"/>
        </a:spcBef>
        <a:buFont typeface="Arial"/>
        <a:buChar char="•"/>
        <a:defRPr sz="10500" kern="1200">
          <a:solidFill>
            <a:schemeClr val="tx1"/>
          </a:solidFill>
          <a:latin typeface="+mn-lt"/>
          <a:ea typeface="+mn-ea"/>
          <a:cs typeface="+mn-cs"/>
        </a:defRPr>
      </a:lvl8pPr>
      <a:lvl9pPr marL="20430142" indent="-1201773" algn="l" defTabSz="2403546" rtl="0" eaLnBrk="1" latinLnBrk="0" hangingPunct="1">
        <a:spcBef>
          <a:spcPct val="20000"/>
        </a:spcBef>
        <a:buFont typeface="Arial"/>
        <a:buChar char="•"/>
        <a:defRPr sz="10500" kern="1200">
          <a:solidFill>
            <a:schemeClr val="tx1"/>
          </a:solidFill>
          <a:latin typeface="+mn-lt"/>
          <a:ea typeface="+mn-ea"/>
          <a:cs typeface="+mn-cs"/>
        </a:defRPr>
      </a:lvl9pPr>
    </p:bodyStyle>
    <p:otherStyle>
      <a:defPPr>
        <a:defRPr lang="en-US"/>
      </a:defPPr>
      <a:lvl1pPr marL="0" algn="l" defTabSz="2403546" rtl="0" eaLnBrk="1" latinLnBrk="0" hangingPunct="1">
        <a:defRPr sz="9500" kern="1200">
          <a:solidFill>
            <a:schemeClr val="tx1"/>
          </a:solidFill>
          <a:latin typeface="+mn-lt"/>
          <a:ea typeface="+mn-ea"/>
          <a:cs typeface="+mn-cs"/>
        </a:defRPr>
      </a:lvl1pPr>
      <a:lvl2pPr marL="2403546" algn="l" defTabSz="2403546" rtl="0" eaLnBrk="1" latinLnBrk="0" hangingPunct="1">
        <a:defRPr sz="9500" kern="1200">
          <a:solidFill>
            <a:schemeClr val="tx1"/>
          </a:solidFill>
          <a:latin typeface="+mn-lt"/>
          <a:ea typeface="+mn-ea"/>
          <a:cs typeface="+mn-cs"/>
        </a:defRPr>
      </a:lvl2pPr>
      <a:lvl3pPr marL="4807092" algn="l" defTabSz="2403546" rtl="0" eaLnBrk="1" latinLnBrk="0" hangingPunct="1">
        <a:defRPr sz="9500" kern="1200">
          <a:solidFill>
            <a:schemeClr val="tx1"/>
          </a:solidFill>
          <a:latin typeface="+mn-lt"/>
          <a:ea typeface="+mn-ea"/>
          <a:cs typeface="+mn-cs"/>
        </a:defRPr>
      </a:lvl3pPr>
      <a:lvl4pPr marL="7210638" algn="l" defTabSz="2403546" rtl="0" eaLnBrk="1" latinLnBrk="0" hangingPunct="1">
        <a:defRPr sz="9500" kern="1200">
          <a:solidFill>
            <a:schemeClr val="tx1"/>
          </a:solidFill>
          <a:latin typeface="+mn-lt"/>
          <a:ea typeface="+mn-ea"/>
          <a:cs typeface="+mn-cs"/>
        </a:defRPr>
      </a:lvl4pPr>
      <a:lvl5pPr marL="9614184" algn="l" defTabSz="2403546" rtl="0" eaLnBrk="1" latinLnBrk="0" hangingPunct="1">
        <a:defRPr sz="9500" kern="1200">
          <a:solidFill>
            <a:schemeClr val="tx1"/>
          </a:solidFill>
          <a:latin typeface="+mn-lt"/>
          <a:ea typeface="+mn-ea"/>
          <a:cs typeface="+mn-cs"/>
        </a:defRPr>
      </a:lvl5pPr>
      <a:lvl6pPr marL="12017731" algn="l" defTabSz="2403546" rtl="0" eaLnBrk="1" latinLnBrk="0" hangingPunct="1">
        <a:defRPr sz="9500" kern="1200">
          <a:solidFill>
            <a:schemeClr val="tx1"/>
          </a:solidFill>
          <a:latin typeface="+mn-lt"/>
          <a:ea typeface="+mn-ea"/>
          <a:cs typeface="+mn-cs"/>
        </a:defRPr>
      </a:lvl6pPr>
      <a:lvl7pPr marL="14421277" algn="l" defTabSz="2403546" rtl="0" eaLnBrk="1" latinLnBrk="0" hangingPunct="1">
        <a:defRPr sz="9500" kern="1200">
          <a:solidFill>
            <a:schemeClr val="tx1"/>
          </a:solidFill>
          <a:latin typeface="+mn-lt"/>
          <a:ea typeface="+mn-ea"/>
          <a:cs typeface="+mn-cs"/>
        </a:defRPr>
      </a:lvl7pPr>
      <a:lvl8pPr marL="16824823" algn="l" defTabSz="2403546" rtl="0" eaLnBrk="1" latinLnBrk="0" hangingPunct="1">
        <a:defRPr sz="9500" kern="1200">
          <a:solidFill>
            <a:schemeClr val="tx1"/>
          </a:solidFill>
          <a:latin typeface="+mn-lt"/>
          <a:ea typeface="+mn-ea"/>
          <a:cs typeface="+mn-cs"/>
        </a:defRPr>
      </a:lvl8pPr>
      <a:lvl9pPr marL="19228369" algn="l" defTabSz="2403546" rtl="0" eaLnBrk="1" latinLnBrk="0" hangingPunct="1">
        <a:defRPr sz="9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diagramLayout" Target="../diagrams/layout1.xml"/><Relationship Id="rId12" Type="http://schemas.openxmlformats.org/officeDocument/2006/relationships/diagramQuickStyle" Target="../diagrams/quickStyle1.xml"/><Relationship Id="rId13" Type="http://schemas.openxmlformats.org/officeDocument/2006/relationships/diagramColors" Target="../diagrams/colors1.xml"/><Relationship Id="rId14" Type="http://schemas.microsoft.com/office/2007/relationships/diagramDrawing" Target="../diagrams/drawing1.xml"/><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image" Target="../media/image1.png"/><Relationship Id="rId7" Type="http://schemas.openxmlformats.org/officeDocument/2006/relationships/image" Target="../media/image2.png"/><Relationship Id="rId8" Type="http://schemas.openxmlformats.org/officeDocument/2006/relationships/chart" Target="../charts/chart1.xml"/><Relationship Id="rId9" Type="http://schemas.openxmlformats.org/officeDocument/2006/relationships/image" Target="../media/image3.jpeg"/><Relationship Id="rId10"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817848" y="804384"/>
            <a:ext cx="42255505" cy="5592259"/>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noFill/>
            </a:endParaRPr>
          </a:p>
        </p:txBody>
      </p:sp>
      <p:sp>
        <p:nvSpPr>
          <p:cNvPr id="59" name="TextBox 58"/>
          <p:cNvSpPr txBox="1"/>
          <p:nvPr/>
        </p:nvSpPr>
        <p:spPr>
          <a:xfrm>
            <a:off x="1587591" y="8258670"/>
            <a:ext cx="12247125" cy="3139321"/>
          </a:xfrm>
          <a:prstGeom prst="rect">
            <a:avLst/>
          </a:prstGeom>
          <a:noFill/>
        </p:spPr>
        <p:txBody>
          <a:bodyPr wrap="square" rtlCol="0">
            <a:spAutoFit/>
          </a:bodyPr>
          <a:lstStyle/>
          <a:p>
            <a:pPr algn="ctr"/>
            <a:r>
              <a:rPr lang="en-US" sz="5400" b="1" dirty="0">
                <a:latin typeface="Calibri"/>
                <a:ea typeface="Times New Roman" pitchFamily="39" charset="0"/>
                <a:cs typeface="Calibri"/>
              </a:rPr>
              <a:t>Title</a:t>
            </a:r>
          </a:p>
          <a:p>
            <a:pPr algn="ctr"/>
            <a:endParaRPr lang="en-US" sz="3600" b="1" i="1" dirty="0">
              <a:latin typeface="Calibri"/>
              <a:ea typeface="Times New Roman" pitchFamily="39" charset="0"/>
              <a:cs typeface="Calibri"/>
            </a:endParaRPr>
          </a:p>
          <a:p>
            <a:r>
              <a:rPr lang="en-US" sz="3600" dirty="0">
                <a:latin typeface="Calibri"/>
                <a:cs typeface="Calibri"/>
              </a:rPr>
              <a:t>Everything in the template is editable - you can </a:t>
            </a:r>
            <a:r>
              <a:rPr lang="en-US" sz="3600" dirty="0" smtClean="0">
                <a:latin typeface="Calibri"/>
                <a:cs typeface="Calibri"/>
              </a:rPr>
              <a:t>change colors, change the fonts, resize, add or delete columns, adjust font </a:t>
            </a:r>
            <a:r>
              <a:rPr lang="en-US" sz="3600" dirty="0">
                <a:latin typeface="Calibri"/>
                <a:cs typeface="Calibri"/>
              </a:rPr>
              <a:t>size to fit. </a:t>
            </a:r>
            <a:endParaRPr lang="en-US" sz="3600" dirty="0">
              <a:latin typeface="Calibri"/>
              <a:ea typeface="Times New Roman" pitchFamily="39" charset="0"/>
              <a:cs typeface="Calibri"/>
            </a:endParaRPr>
          </a:p>
        </p:txBody>
      </p:sp>
      <p:sp>
        <p:nvSpPr>
          <p:cNvPr id="61" name="Rectangle 60"/>
          <p:cNvSpPr/>
          <p:nvPr/>
        </p:nvSpPr>
        <p:spPr>
          <a:xfrm>
            <a:off x="15163082" y="7242971"/>
            <a:ext cx="13552336" cy="30212681"/>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noFill/>
            </a:endParaRPr>
          </a:p>
        </p:txBody>
      </p:sp>
      <p:sp>
        <p:nvSpPr>
          <p:cNvPr id="75" name="Rectangle 74"/>
          <p:cNvSpPr/>
          <p:nvPr/>
        </p:nvSpPr>
        <p:spPr>
          <a:xfrm>
            <a:off x="29484712" y="7250253"/>
            <a:ext cx="13545632" cy="30212681"/>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noFill/>
            </a:endParaRPr>
          </a:p>
        </p:txBody>
      </p:sp>
      <p:sp>
        <p:nvSpPr>
          <p:cNvPr id="11" name="Rectangle 10"/>
          <p:cNvSpPr/>
          <p:nvPr/>
        </p:nvSpPr>
        <p:spPr>
          <a:xfrm>
            <a:off x="896060" y="7242971"/>
            <a:ext cx="13552336" cy="30212681"/>
          </a:xfrm>
          <a:prstGeom prst="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dirty="0">
              <a:noFill/>
            </a:endParaRPr>
          </a:p>
        </p:txBody>
      </p:sp>
      <p:sp>
        <p:nvSpPr>
          <p:cNvPr id="10" name="TextBox 9"/>
          <p:cNvSpPr txBox="1"/>
          <p:nvPr/>
        </p:nvSpPr>
        <p:spPr>
          <a:xfrm>
            <a:off x="1995455" y="1526525"/>
            <a:ext cx="39900289" cy="4201022"/>
          </a:xfrm>
          <a:prstGeom prst="rect">
            <a:avLst/>
          </a:prstGeom>
          <a:noFill/>
        </p:spPr>
        <p:txBody>
          <a:bodyPr wrap="square" rtlCol="0">
            <a:spAutoFit/>
          </a:bodyPr>
          <a:lstStyle/>
          <a:p>
            <a:pPr algn="ctr">
              <a:defRPr/>
            </a:pPr>
            <a:r>
              <a:rPr lang="en-US" sz="15000" b="1" dirty="0" smtClean="0"/>
              <a:t>42” </a:t>
            </a:r>
            <a:r>
              <a:rPr lang="en-US" sz="15000" b="1" dirty="0"/>
              <a:t>x 48” Poster Template with Tips</a:t>
            </a:r>
          </a:p>
          <a:p>
            <a:pPr algn="ctr">
              <a:spcBef>
                <a:spcPts val="1199"/>
              </a:spcBef>
              <a:defRPr/>
            </a:pPr>
            <a:r>
              <a:rPr lang="en-US" sz="10700" dirty="0">
                <a:cs typeface="Calibri"/>
              </a:rPr>
              <a:t>CSUF Faculty Development Center</a:t>
            </a:r>
          </a:p>
        </p:txBody>
      </p:sp>
      <p:sp>
        <p:nvSpPr>
          <p:cNvPr id="12" name="TextBox 11"/>
          <p:cNvSpPr txBox="1"/>
          <p:nvPr/>
        </p:nvSpPr>
        <p:spPr>
          <a:xfrm>
            <a:off x="1474817" y="7782353"/>
            <a:ext cx="12413053" cy="25837834"/>
          </a:xfrm>
          <a:prstGeom prst="rect">
            <a:avLst/>
          </a:prstGeom>
          <a:noFill/>
        </p:spPr>
        <p:txBody>
          <a:bodyPr wrap="square" rtlCol="0">
            <a:spAutoFit/>
          </a:bodyPr>
          <a:lstStyle/>
          <a:p>
            <a:pPr algn="ctr"/>
            <a:r>
              <a:rPr lang="en-US" sz="5400" b="1" dirty="0" smtClean="0">
                <a:ea typeface="Times New Roman" pitchFamily="39" charset="0"/>
                <a:cs typeface="Calibri"/>
              </a:rPr>
              <a:t>Using This Template</a:t>
            </a:r>
          </a:p>
          <a:p>
            <a:pPr algn="ctr"/>
            <a:endParaRPr lang="en-US" sz="3600" b="1" i="1" dirty="0" smtClean="0">
              <a:ea typeface="Times New Roman" pitchFamily="39" charset="0"/>
              <a:cs typeface="Calibri"/>
            </a:endParaRPr>
          </a:p>
          <a:p>
            <a:pPr algn="just"/>
            <a:r>
              <a:rPr lang="en-US" sz="3600" dirty="0" smtClean="0">
                <a:cs typeface="Calibri"/>
              </a:rPr>
              <a:t>Everything in this template is editable! You can change colors, change font styles and sizes, resize areas by dragging, add a column by inserting a new Text Box,  and delete  an existing Text Box column.</a:t>
            </a:r>
          </a:p>
          <a:p>
            <a:pPr algn="just"/>
            <a:endParaRPr lang="en-US" sz="3600" dirty="0" smtClean="0">
              <a:cs typeface="Calibri"/>
            </a:endParaRPr>
          </a:p>
          <a:p>
            <a:pPr algn="just"/>
            <a:r>
              <a:rPr lang="en-US" sz="3600" dirty="0" smtClean="0">
                <a:cs typeface="Calibri"/>
              </a:rPr>
              <a:t>To save you time, we have used a recommended layout and recommended font sizes for headings and body. </a:t>
            </a:r>
          </a:p>
          <a:p>
            <a:pPr algn="just"/>
            <a:endParaRPr lang="en-US" sz="3600" dirty="0" smtClean="0">
              <a:cs typeface="Calibri"/>
            </a:endParaRPr>
          </a:p>
          <a:p>
            <a:pPr algn="just"/>
            <a:r>
              <a:rPr lang="en-US" sz="3600" dirty="0" smtClean="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p>
          <a:p>
            <a:pPr algn="just"/>
            <a:endParaRPr lang="en-US" sz="3600" dirty="0" smtClean="0">
              <a:cs typeface="Calibri"/>
            </a:endParaRPr>
          </a:p>
          <a:p>
            <a:pPr lvl="0" algn="ctr"/>
            <a:r>
              <a:rPr lang="en-US" sz="5400" b="1" dirty="0" smtClean="0">
                <a:solidFill>
                  <a:prstClr val="black"/>
                </a:solidFill>
                <a:ea typeface="Times New Roman" pitchFamily="39" charset="0"/>
                <a:cs typeface="Calibri"/>
              </a:rPr>
              <a:t>Reader-Friendly Layout Tips</a:t>
            </a:r>
          </a:p>
          <a:p>
            <a:pPr algn="just"/>
            <a:endParaRPr lang="en-US" sz="3600" dirty="0" smtClean="0">
              <a:ea typeface="Times New Roman" pitchFamily="39" charset="0"/>
              <a:cs typeface="Calibri"/>
            </a:endParaRPr>
          </a:p>
          <a:p>
            <a:pPr algn="just"/>
            <a:r>
              <a:rPr lang="en-US" sz="3600" dirty="0" smtClean="0"/>
              <a:t>Create your poster with your reader in mind! Follow these tips:</a:t>
            </a:r>
          </a:p>
          <a:p>
            <a:pPr algn="just"/>
            <a:endParaRPr lang="en-US" sz="3600" dirty="0" smtClean="0"/>
          </a:p>
          <a:p>
            <a:pPr marL="571500" indent="-571500" algn="just">
              <a:spcAft>
                <a:spcPts val="3000"/>
              </a:spcAft>
              <a:buFont typeface="Arial" panose="020B0604020202020204" pitchFamily="34" charset="0"/>
              <a:buChar char="•"/>
            </a:pPr>
            <a:r>
              <a:rPr lang="en-US" sz="3600" dirty="0" smtClean="0"/>
              <a:t>Everything should big enough to read from 3 to 6 feet away.</a:t>
            </a:r>
          </a:p>
          <a:p>
            <a:pPr marL="571500" indent="-571500" algn="just">
              <a:spcAft>
                <a:spcPts val="3000"/>
              </a:spcAft>
              <a:buFont typeface="Arial" panose="020B0604020202020204" pitchFamily="34" charset="0"/>
              <a:buChar char="•"/>
            </a:pPr>
            <a:r>
              <a:rPr lang="en-US" sz="3600" dirty="0" smtClean="0"/>
              <a:t>Your audience should be able to read the text in 5-10 minutes. </a:t>
            </a:r>
          </a:p>
          <a:p>
            <a:pPr marL="571500" indent="-571500" algn="just">
              <a:spcAft>
                <a:spcPts val="3000"/>
              </a:spcAft>
              <a:buFont typeface="Arial" panose="020B0604020202020204" pitchFamily="34" charset="0"/>
              <a:buChar char="•"/>
            </a:pPr>
            <a:r>
              <a:rPr lang="en-US" sz="3600" dirty="0" smtClean="0"/>
              <a:t>Summarize your research to reduce the amount of text.  </a:t>
            </a:r>
          </a:p>
          <a:p>
            <a:pPr marL="571500" indent="-571500" algn="just">
              <a:spcAft>
                <a:spcPts val="3000"/>
              </a:spcAft>
              <a:buFont typeface="Arial" panose="020B0604020202020204" pitchFamily="34" charset="0"/>
              <a:buChar char="•"/>
            </a:pPr>
            <a:r>
              <a:rPr lang="en-US" sz="3600" dirty="0" smtClean="0"/>
              <a:t>Organize your content so someone can read by moving from left to right without having to move back to the left side.</a:t>
            </a:r>
          </a:p>
          <a:p>
            <a:pPr marL="571500" indent="-571500" algn="just">
              <a:spcAft>
                <a:spcPts val="3000"/>
              </a:spcAft>
              <a:buFont typeface="Arial" panose="020B0604020202020204" pitchFamily="34" charset="0"/>
              <a:buChar char="•"/>
            </a:pPr>
            <a:r>
              <a:rPr lang="en-US" sz="3600" dirty="0" smtClean="0"/>
              <a:t>Keep your layout simple and uncluttered. </a:t>
            </a:r>
          </a:p>
          <a:p>
            <a:pPr lvl="0" algn="ctr"/>
            <a:endParaRPr lang="en-US" sz="3600" b="1" dirty="0" smtClean="0">
              <a:solidFill>
                <a:prstClr val="black"/>
              </a:solidFill>
              <a:ea typeface="Times New Roman" pitchFamily="39" charset="0"/>
              <a:cs typeface="Calibri"/>
            </a:endParaRPr>
          </a:p>
          <a:p>
            <a:pPr lvl="0" algn="ctr"/>
            <a:r>
              <a:rPr lang="en-US" sz="5400" b="1" dirty="0" smtClean="0">
                <a:solidFill>
                  <a:prstClr val="black"/>
                </a:solidFill>
                <a:ea typeface="Times New Roman" pitchFamily="39" charset="0"/>
                <a:cs typeface="Calibri"/>
              </a:rPr>
              <a:t>Changing the Layout</a:t>
            </a:r>
          </a:p>
          <a:p>
            <a:pPr lvl="0" algn="just"/>
            <a:endParaRPr lang="en-US" sz="3600" b="1" dirty="0" smtClean="0">
              <a:solidFill>
                <a:prstClr val="black"/>
              </a:solidFill>
              <a:ea typeface="Times New Roman" pitchFamily="39" charset="0"/>
              <a:cs typeface="Calibri"/>
            </a:endParaRPr>
          </a:p>
          <a:p>
            <a:pPr algn="just"/>
            <a:r>
              <a:rPr lang="en-US" sz="3600" dirty="0" smtClean="0">
                <a:cs typeface="Calibri"/>
              </a:rPr>
              <a:t>When changing the poster’s layout, do </a:t>
            </a:r>
            <a:r>
              <a:rPr lang="en-US" sz="3600" b="1" dirty="0" smtClean="0">
                <a:cs typeface="Calibri"/>
              </a:rPr>
              <a:t>not</a:t>
            </a:r>
            <a:r>
              <a:rPr lang="en-US" sz="3600" dirty="0" smtClean="0">
                <a:cs typeface="Calibri"/>
              </a:rPr>
              <a:t> click “Layout” like you do for a PowerPoint presentation. Instead, to add a new area for textual content, click </a:t>
            </a:r>
            <a:r>
              <a:rPr lang="en-US" sz="3600" b="1" dirty="0" smtClean="0">
                <a:cs typeface="Calibri"/>
              </a:rPr>
              <a:t>Insert</a:t>
            </a:r>
            <a:r>
              <a:rPr lang="en-US" sz="3600" dirty="0" smtClean="0">
                <a:cs typeface="Calibri"/>
              </a:rPr>
              <a:t> and then </a:t>
            </a:r>
            <a:r>
              <a:rPr lang="en-US" sz="3600" b="1" dirty="0" smtClean="0">
                <a:cs typeface="Calibri"/>
              </a:rPr>
              <a:t>Text Box</a:t>
            </a:r>
            <a:r>
              <a:rPr lang="en-US" sz="3600" dirty="0" smtClean="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3600" dirty="0" smtClean="0">
              <a:cs typeface="Calibri"/>
            </a:endParaRPr>
          </a:p>
          <a:p>
            <a:pPr algn="just"/>
            <a:r>
              <a:rPr lang="en-US" sz="3600" dirty="0" smtClean="0">
                <a:cs typeface="Calibri"/>
              </a:rPr>
              <a:t>Click </a:t>
            </a:r>
            <a:r>
              <a:rPr lang="en-US" sz="3600" b="1" dirty="0" smtClean="0">
                <a:cs typeface="Calibri"/>
              </a:rPr>
              <a:t>View</a:t>
            </a:r>
            <a:r>
              <a:rPr lang="en-US" sz="3600" dirty="0" smtClean="0">
                <a:cs typeface="Calibri"/>
              </a:rPr>
              <a:t> and check </a:t>
            </a:r>
            <a:r>
              <a:rPr lang="en-US" sz="3600" b="1" dirty="0" smtClean="0">
                <a:cs typeface="Calibri"/>
              </a:rPr>
              <a:t>Gridlines</a:t>
            </a:r>
            <a:r>
              <a:rPr lang="en-US" sz="3600" dirty="0" smtClean="0">
                <a:cs typeface="Calibri"/>
              </a:rPr>
              <a:t> to see if text boxes are aligned in height.</a:t>
            </a:r>
            <a:endParaRPr lang="en-US" sz="3600" dirty="0">
              <a:cs typeface="Calibri"/>
            </a:endParaRPr>
          </a:p>
        </p:txBody>
      </p:sp>
      <p:sp>
        <p:nvSpPr>
          <p:cNvPr id="13" name="TextBox 12"/>
          <p:cNvSpPr txBox="1"/>
          <p:nvPr/>
        </p:nvSpPr>
        <p:spPr>
          <a:xfrm>
            <a:off x="15649457" y="7782353"/>
            <a:ext cx="12617889" cy="28392376"/>
          </a:xfrm>
          <a:prstGeom prst="rect">
            <a:avLst/>
          </a:prstGeom>
          <a:noFill/>
        </p:spPr>
        <p:txBody>
          <a:bodyPr wrap="square" rtlCol="0">
            <a:spAutoFit/>
          </a:bodyPr>
          <a:lstStyle/>
          <a:p>
            <a:pPr lvl="0" algn="ctr"/>
            <a:r>
              <a:rPr lang="en-US" sz="5400" b="1" dirty="0" smtClean="0">
                <a:solidFill>
                  <a:prstClr val="black"/>
                </a:solidFill>
                <a:latin typeface="Calibri" panose="020F0502020204030204" pitchFamily="34" charset="0"/>
                <a:ea typeface="Times New Roman" pitchFamily="39" charset="0"/>
                <a:cs typeface="Calibri"/>
              </a:rPr>
              <a:t>Title Tips</a:t>
            </a:r>
          </a:p>
          <a:p>
            <a:pPr lvl="0" algn="just"/>
            <a:endParaRPr lang="en-US" sz="3600" b="1" i="1" dirty="0">
              <a:solidFill>
                <a:prstClr val="black"/>
              </a:solidFill>
              <a:latin typeface="Calibri" panose="020F0502020204030204" pitchFamily="34" charset="0"/>
              <a:ea typeface="Times New Roman" pitchFamily="39" charset="0"/>
              <a:cs typeface="Calibri"/>
            </a:endParaRPr>
          </a:p>
          <a:p>
            <a:pPr lvl="0" algn="just"/>
            <a:r>
              <a:rPr lang="en-US" sz="3600" dirty="0">
                <a:solidFill>
                  <a:prstClr val="black"/>
                </a:solidFill>
                <a:latin typeface="Calibri" panose="020F0502020204030204" pitchFamily="34" charset="0"/>
              </a:rPr>
              <a:t>Use </a:t>
            </a:r>
            <a:r>
              <a:rPr lang="en-US" sz="3600" b="1" dirty="0">
                <a:solidFill>
                  <a:prstClr val="black"/>
                </a:solidFill>
                <a:latin typeface="Calibri" panose="020F0502020204030204" pitchFamily="34" charset="0"/>
              </a:rPr>
              <a:t>100-point font</a:t>
            </a:r>
            <a:r>
              <a:rPr lang="en-US" sz="3600" dirty="0">
                <a:solidFill>
                  <a:prstClr val="black"/>
                </a:solidFill>
                <a:latin typeface="Calibri" panose="020F0502020204030204" pitchFamily="34" charset="0"/>
              </a:rPr>
              <a:t> or larger for the  poster title and author(s).  </a:t>
            </a:r>
          </a:p>
          <a:p>
            <a:pPr lvl="0" algn="just"/>
            <a:endParaRPr lang="en-US" sz="3600" dirty="0">
              <a:solidFill>
                <a:prstClr val="black"/>
              </a:solidFill>
              <a:latin typeface="Calibri" panose="020F0502020204030204" pitchFamily="34" charset="0"/>
            </a:endParaRPr>
          </a:p>
          <a:p>
            <a:pPr lvl="0" algn="just"/>
            <a:r>
              <a:rPr lang="en-US" sz="36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3600" b="1" dirty="0">
              <a:latin typeface="Calibri" panose="020F0502020204030204" pitchFamily="34" charset="0"/>
              <a:ea typeface="Times New Roman" pitchFamily="39" charset="0"/>
              <a:cs typeface="Calibri"/>
            </a:endParaRPr>
          </a:p>
          <a:p>
            <a:pPr algn="ctr"/>
            <a:r>
              <a:rPr lang="en-US" sz="5400" b="1" dirty="0">
                <a:latin typeface="Calibri" panose="020F0502020204030204" pitchFamily="34" charset="0"/>
                <a:ea typeface="Times New Roman" pitchFamily="39" charset="0"/>
                <a:cs typeface="Calibri"/>
              </a:rPr>
              <a:t>Heading Tips</a:t>
            </a:r>
          </a:p>
          <a:p>
            <a:pPr algn="just"/>
            <a:endParaRPr lang="en-US" sz="3600" b="1" i="1" dirty="0">
              <a:latin typeface="Calibri" panose="020F0502020204030204" pitchFamily="34" charset="0"/>
              <a:ea typeface="Times New Roman" pitchFamily="39" charset="0"/>
              <a:cs typeface="Calibri"/>
            </a:endParaRPr>
          </a:p>
          <a:p>
            <a:pPr algn="just"/>
            <a:r>
              <a:rPr lang="en-US" sz="3600" dirty="0">
                <a:latin typeface="Calibri" panose="020F0502020204030204" pitchFamily="34" charset="0"/>
              </a:rPr>
              <a:t>Use </a:t>
            </a:r>
            <a:r>
              <a:rPr lang="en-US" sz="3600" b="1" dirty="0">
                <a:latin typeface="Calibri" panose="020F0502020204030204" pitchFamily="34" charset="0"/>
              </a:rPr>
              <a:t>36-point font </a:t>
            </a:r>
            <a:r>
              <a:rPr lang="en-US" sz="3600" dirty="0">
                <a:latin typeface="Calibri" panose="020F0502020204030204" pitchFamily="34" charset="0"/>
              </a:rPr>
              <a:t>or larger for headings.</a:t>
            </a:r>
          </a:p>
          <a:p>
            <a:pPr algn="just"/>
            <a:endParaRPr lang="en-US" sz="3600" dirty="0">
              <a:latin typeface="Calibri" panose="020F0502020204030204" pitchFamily="34" charset="0"/>
            </a:endParaRPr>
          </a:p>
          <a:p>
            <a:pPr algn="just"/>
            <a:r>
              <a:rPr lang="en-US" sz="3600" dirty="0">
                <a:latin typeface="Calibri" panose="020F0502020204030204" pitchFamily="34" charset="0"/>
              </a:rPr>
              <a:t>Mix upper- and lower-case letters;  all caps are harder to read. </a:t>
            </a:r>
          </a:p>
          <a:p>
            <a:pPr algn="just"/>
            <a:endParaRPr lang="en-US" sz="3600" dirty="0">
              <a:latin typeface="Calibri" panose="020F0502020204030204" pitchFamily="34" charset="0"/>
            </a:endParaRPr>
          </a:p>
          <a:p>
            <a:pPr lvl="0" algn="ctr"/>
            <a:r>
              <a:rPr lang="en-US" sz="5400" b="1" dirty="0">
                <a:solidFill>
                  <a:prstClr val="black"/>
                </a:solidFill>
                <a:latin typeface="Calibri" panose="020F0502020204030204" pitchFamily="34" charset="0"/>
                <a:ea typeface="Times New Roman" pitchFamily="39" charset="0"/>
                <a:cs typeface="Calibri"/>
              </a:rPr>
              <a:t>Body Text Tips</a:t>
            </a:r>
          </a:p>
          <a:p>
            <a:pPr lvl="0" algn="just"/>
            <a:endParaRPr lang="en-US" sz="3600" b="1" dirty="0">
              <a:solidFill>
                <a:prstClr val="black"/>
              </a:solidFill>
              <a:latin typeface="Calibri" panose="020F0502020204030204" pitchFamily="34" charset="0"/>
              <a:ea typeface="Times New Roman" pitchFamily="39" charset="0"/>
              <a:cs typeface="Calibri"/>
            </a:endParaRPr>
          </a:p>
          <a:p>
            <a:pPr algn="just"/>
            <a:r>
              <a:rPr lang="en-US" sz="3600" dirty="0">
                <a:latin typeface="Calibri" panose="020F0502020204030204" pitchFamily="34" charset="0"/>
              </a:rPr>
              <a:t>Use </a:t>
            </a:r>
            <a:r>
              <a:rPr lang="en-US" sz="3600" b="1" dirty="0">
                <a:latin typeface="Calibri" panose="020F0502020204030204" pitchFamily="34" charset="0"/>
              </a:rPr>
              <a:t>28-point font</a:t>
            </a:r>
            <a:r>
              <a:rPr lang="en-US" sz="3600" dirty="0">
                <a:latin typeface="Calibri" panose="020F0502020204030204" pitchFamily="34" charset="0"/>
              </a:rPr>
              <a:t> or larger.</a:t>
            </a:r>
          </a:p>
          <a:p>
            <a:pPr algn="just"/>
            <a:endParaRPr lang="en-US" sz="3600" dirty="0">
              <a:latin typeface="Calibri" panose="020F0502020204030204" pitchFamily="34" charset="0"/>
            </a:endParaRPr>
          </a:p>
          <a:p>
            <a:pPr algn="just"/>
            <a:r>
              <a:rPr lang="en-US" sz="3600" dirty="0">
                <a:latin typeface="Calibri" panose="020F0502020204030204" pitchFamily="34" charset="0"/>
              </a:rPr>
              <a:t>Use a simple font: Calibri, Arial, Cambria, Times New Roman, etc..</a:t>
            </a:r>
          </a:p>
          <a:p>
            <a:pPr algn="just"/>
            <a:endParaRPr lang="en-US" sz="3600" dirty="0">
              <a:latin typeface="Calibri" panose="020F0502020204030204" pitchFamily="34" charset="0"/>
            </a:endParaRPr>
          </a:p>
          <a:p>
            <a:pPr algn="just"/>
            <a:r>
              <a:rPr lang="en-US" sz="3600" dirty="0">
                <a:latin typeface="Calibri" panose="020F0502020204030204" pitchFamily="34" charset="0"/>
              </a:rPr>
              <a:t>Want to tweak the space between lines of text (between headings and body, or in a bulleted list)? Click </a:t>
            </a:r>
            <a:r>
              <a:rPr lang="en-US" sz="3600" b="1" dirty="0">
                <a:latin typeface="Calibri" panose="020F0502020204030204" pitchFamily="34" charset="0"/>
              </a:rPr>
              <a:t>Home</a:t>
            </a:r>
            <a:r>
              <a:rPr lang="en-US" sz="3600" dirty="0">
                <a:latin typeface="Calibri" panose="020F0502020204030204" pitchFamily="34" charset="0"/>
              </a:rPr>
              <a:t>, then </a:t>
            </a:r>
            <a:r>
              <a:rPr lang="en-US" sz="3600" b="1" dirty="0">
                <a:latin typeface="Calibri" panose="020F0502020204030204" pitchFamily="34" charset="0"/>
              </a:rPr>
              <a:t>Paragraph</a:t>
            </a:r>
            <a:r>
              <a:rPr lang="en-US" sz="3600" dirty="0">
                <a:latin typeface="Calibri" panose="020F0502020204030204" pitchFamily="34" charset="0"/>
              </a:rPr>
              <a:t>, then modify the </a:t>
            </a:r>
            <a:r>
              <a:rPr lang="en-US" sz="3600" b="1" dirty="0">
                <a:latin typeface="Calibri" panose="020F0502020204030204" pitchFamily="34" charset="0"/>
              </a:rPr>
              <a:t>Spacing</a:t>
            </a:r>
            <a:r>
              <a:rPr lang="en-US" sz="3600" dirty="0">
                <a:latin typeface="Calibri" panose="020F0502020204030204" pitchFamily="34" charset="0"/>
              </a:rPr>
              <a:t> </a:t>
            </a:r>
            <a:r>
              <a:rPr lang="en-US" sz="3600" b="1" dirty="0">
                <a:latin typeface="Calibri" panose="020F0502020204030204" pitchFamily="34" charset="0"/>
              </a:rPr>
              <a:t>Before</a:t>
            </a:r>
            <a:r>
              <a:rPr lang="en-US" sz="3600" dirty="0">
                <a:latin typeface="Calibri" panose="020F0502020204030204" pitchFamily="34" charset="0"/>
              </a:rPr>
              <a:t> or </a:t>
            </a:r>
            <a:r>
              <a:rPr lang="en-US" sz="3600" b="1" dirty="0">
                <a:latin typeface="Calibri" panose="020F0502020204030204" pitchFamily="34" charset="0"/>
              </a:rPr>
              <a:t>After</a:t>
            </a:r>
            <a:r>
              <a:rPr lang="en-US" sz="3600" dirty="0">
                <a:latin typeface="Calibri" panose="020F0502020204030204" pitchFamily="34" charset="0"/>
              </a:rPr>
              <a:t> specific lines of text</a:t>
            </a:r>
            <a:r>
              <a:rPr lang="en-US" sz="3600" dirty="0" smtClean="0">
                <a:latin typeface="Calibri" panose="020F0502020204030204" pitchFamily="34" charset="0"/>
              </a:rPr>
              <a:t>.</a:t>
            </a:r>
          </a:p>
          <a:p>
            <a:pPr algn="just"/>
            <a:endParaRPr lang="en-US" sz="3600" dirty="0">
              <a:latin typeface="Calibri" panose="020F0502020204030204" pitchFamily="34" charset="0"/>
            </a:endParaRPr>
          </a:p>
          <a:p>
            <a:pPr algn="just"/>
            <a:endParaRPr lang="en-US" sz="3600" dirty="0">
              <a:latin typeface="Calibri" panose="020F0502020204030204" pitchFamily="34" charset="0"/>
            </a:endParaRPr>
          </a:p>
          <a:p>
            <a:pPr algn="just"/>
            <a:endParaRPr lang="en-US" sz="3600" dirty="0">
              <a:latin typeface="Calibri" panose="020F0502020204030204" pitchFamily="34" charset="0"/>
            </a:endParaRPr>
          </a:p>
          <a:p>
            <a:pPr algn="just"/>
            <a:endParaRPr lang="en-US" sz="3600" b="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endParaRPr lang="en-US" sz="3600" i="1" dirty="0">
              <a:solidFill>
                <a:prstClr val="black"/>
              </a:solidFill>
              <a:latin typeface="Calibri" panose="020F0502020204030204" pitchFamily="34" charset="0"/>
              <a:ea typeface="Times New Roman" pitchFamily="39" charset="0"/>
              <a:cs typeface="Calibri"/>
            </a:endParaRPr>
          </a:p>
          <a:p>
            <a:pPr lvl="0" algn="ctr">
              <a:spcBef>
                <a:spcPts val="1800"/>
              </a:spcBef>
            </a:pPr>
            <a:endParaRPr lang="en-US" sz="3600" i="1" dirty="0" smtClean="0">
              <a:solidFill>
                <a:prstClr val="black"/>
              </a:solidFill>
              <a:latin typeface="Calibri" panose="020F0502020204030204" pitchFamily="34" charset="0"/>
              <a:ea typeface="Times New Roman" pitchFamily="39" charset="0"/>
              <a:cs typeface="Calibri"/>
            </a:endParaRPr>
          </a:p>
          <a:p>
            <a:pPr lvl="0" algn="ctr">
              <a:spcBef>
                <a:spcPts val="1800"/>
              </a:spcBef>
            </a:pPr>
            <a:endParaRPr lang="en-US" sz="3600" i="1" dirty="0" smtClean="0">
              <a:solidFill>
                <a:prstClr val="black"/>
              </a:solidFill>
              <a:latin typeface="Calibri" panose="020F0502020204030204" pitchFamily="34" charset="0"/>
              <a:ea typeface="Times New Roman" pitchFamily="39" charset="0"/>
              <a:cs typeface="Calibri"/>
            </a:endParaRPr>
          </a:p>
          <a:p>
            <a:pPr lvl="0" algn="ctr">
              <a:spcBef>
                <a:spcPts val="1800"/>
              </a:spcBef>
            </a:pPr>
            <a:endParaRPr lang="en-US" sz="3600" i="1" dirty="0">
              <a:solidFill>
                <a:prstClr val="black"/>
              </a:solidFill>
              <a:latin typeface="Calibri" panose="020F0502020204030204" pitchFamily="34" charset="0"/>
              <a:ea typeface="Times New Roman" pitchFamily="39" charset="0"/>
              <a:cs typeface="Calibri"/>
            </a:endParaRPr>
          </a:p>
          <a:p>
            <a:pPr lvl="0" algn="ctr">
              <a:spcBef>
                <a:spcPts val="1800"/>
              </a:spcBef>
            </a:pPr>
            <a:endParaRPr lang="en-US" sz="3600" i="1" dirty="0" smtClean="0">
              <a:solidFill>
                <a:prstClr val="black"/>
              </a:solidFill>
              <a:latin typeface="Calibri" panose="020F0502020204030204" pitchFamily="34" charset="0"/>
              <a:ea typeface="Times New Roman" pitchFamily="39" charset="0"/>
              <a:cs typeface="Calibri"/>
            </a:endParaRPr>
          </a:p>
          <a:p>
            <a:pPr lvl="0" algn="ctr">
              <a:spcBef>
                <a:spcPts val="1800"/>
              </a:spcBef>
            </a:pPr>
            <a:r>
              <a:rPr lang="en-US" sz="3600" i="1" dirty="0" smtClean="0">
                <a:solidFill>
                  <a:prstClr val="black"/>
                </a:solidFill>
                <a:latin typeface="Calibri" panose="020F0502020204030204" pitchFamily="34" charset="0"/>
                <a:ea typeface="Times New Roman" pitchFamily="39" charset="0"/>
                <a:cs typeface="Calibri"/>
              </a:rPr>
              <a:t>Faculty  </a:t>
            </a:r>
            <a:r>
              <a:rPr lang="en-US" sz="3600" i="1" dirty="0">
                <a:solidFill>
                  <a:prstClr val="black"/>
                </a:solidFill>
                <a:latin typeface="Calibri" panose="020F0502020204030204" pitchFamily="34" charset="0"/>
                <a:ea typeface="Times New Roman" pitchFamily="39" charset="0"/>
                <a:cs typeface="Calibri"/>
              </a:rPr>
              <a:t>Posters Requested by College for AY 2015-16</a:t>
            </a:r>
          </a:p>
          <a:p>
            <a:pPr lvl="0" algn="ctr"/>
            <a:endParaRPr lang="en-US" sz="3600" b="1" dirty="0">
              <a:solidFill>
                <a:prstClr val="black"/>
              </a:solidFill>
              <a:latin typeface="Calibri" panose="020F0502020204030204" pitchFamily="34" charset="0"/>
              <a:ea typeface="Times New Roman" pitchFamily="39" charset="0"/>
              <a:cs typeface="Calibri"/>
            </a:endParaRPr>
          </a:p>
          <a:p>
            <a:pPr lvl="0" algn="ctr"/>
            <a:r>
              <a:rPr lang="en-US" sz="5400" b="1" dirty="0" smtClean="0">
                <a:solidFill>
                  <a:prstClr val="black"/>
                </a:solidFill>
                <a:latin typeface="Calibri" panose="020F0502020204030204" pitchFamily="34" charset="0"/>
                <a:ea typeface="Times New Roman" pitchFamily="39" charset="0"/>
                <a:cs typeface="Calibri"/>
              </a:rPr>
              <a:t>Graphics</a:t>
            </a:r>
            <a:endParaRPr lang="en-US" sz="5400" b="1" dirty="0">
              <a:solidFill>
                <a:prstClr val="black"/>
              </a:solidFill>
              <a:latin typeface="Calibri" panose="020F0502020204030204" pitchFamily="34" charset="0"/>
              <a:ea typeface="Times New Roman" pitchFamily="39" charset="0"/>
              <a:cs typeface="Calibri"/>
            </a:endParaRPr>
          </a:p>
          <a:p>
            <a:pPr lvl="0"/>
            <a:endParaRPr lang="en-US" sz="3600" dirty="0">
              <a:solidFill>
                <a:prstClr val="black"/>
              </a:solidFill>
              <a:latin typeface="Calibri" panose="020F0502020204030204" pitchFamily="34" charset="0"/>
              <a:ea typeface="Times New Roman" pitchFamily="39" charset="0"/>
              <a:cs typeface="Calibri"/>
            </a:endParaRPr>
          </a:p>
          <a:p>
            <a:pPr lvl="0"/>
            <a:r>
              <a:rPr lang="en-US" sz="36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3600" dirty="0">
              <a:solidFill>
                <a:prstClr val="black"/>
              </a:solidFill>
              <a:latin typeface="Calibri" panose="020F0502020204030204" pitchFamily="34" charset="0"/>
              <a:ea typeface="Times New Roman" pitchFamily="39" charset="0"/>
              <a:cs typeface="Calibri"/>
            </a:endParaRPr>
          </a:p>
          <a:p>
            <a:pPr lvl="0"/>
            <a:r>
              <a:rPr lang="en-US" sz="3600" dirty="0">
                <a:solidFill>
                  <a:prstClr val="black"/>
                </a:solidFill>
                <a:latin typeface="Calibri" panose="020F0502020204030204" pitchFamily="34" charset="0"/>
                <a:ea typeface="Times New Roman" pitchFamily="39" charset="0"/>
                <a:cs typeface="Calibri"/>
              </a:rPr>
              <a:t>Click </a:t>
            </a:r>
            <a:r>
              <a:rPr lang="en-US" sz="3600" b="1" dirty="0">
                <a:solidFill>
                  <a:prstClr val="black"/>
                </a:solidFill>
                <a:latin typeface="Calibri" panose="020F0502020204030204" pitchFamily="34" charset="0"/>
                <a:ea typeface="Times New Roman" pitchFamily="39" charset="0"/>
                <a:cs typeface="Calibri"/>
              </a:rPr>
              <a:t>Insert</a:t>
            </a:r>
            <a:r>
              <a:rPr lang="en-US" sz="3600" dirty="0">
                <a:solidFill>
                  <a:prstClr val="black"/>
                </a:solidFill>
                <a:latin typeface="Calibri" panose="020F0502020204030204" pitchFamily="34" charset="0"/>
                <a:ea typeface="Times New Roman" pitchFamily="39" charset="0"/>
                <a:cs typeface="Calibri"/>
              </a:rPr>
              <a:t> </a:t>
            </a:r>
            <a:r>
              <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36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p>
          <a:p>
            <a:pPr lvl="0"/>
            <a:endPar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36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36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36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Example   </a:t>
            </a:r>
          </a:p>
        </p:txBody>
      </p:sp>
      <p:sp>
        <p:nvSpPr>
          <p:cNvPr id="14" name="TextBox 13"/>
          <p:cNvSpPr txBox="1"/>
          <p:nvPr/>
        </p:nvSpPr>
        <p:spPr>
          <a:xfrm>
            <a:off x="30022308" y="7782353"/>
            <a:ext cx="12519283" cy="18451203"/>
          </a:xfrm>
          <a:prstGeom prst="rect">
            <a:avLst/>
          </a:prstGeom>
          <a:noFill/>
        </p:spPr>
        <p:txBody>
          <a:bodyPr wrap="square" rtlCol="0">
            <a:spAutoFit/>
          </a:bodyPr>
          <a:lstStyle/>
          <a:p>
            <a:pPr algn="ctr"/>
            <a:r>
              <a:rPr lang="en-US" sz="5600" b="1" dirty="0">
                <a:latin typeface="Calibri" panose="020F0502020204030204" pitchFamily="34" charset="0"/>
                <a:ea typeface="Times New Roman" pitchFamily="39" charset="0"/>
                <a:cs typeface="Calibri"/>
              </a:rPr>
              <a:t>Logos</a:t>
            </a:r>
          </a:p>
          <a:p>
            <a:pPr algn="ctr"/>
            <a:endParaRPr lang="en-US" sz="3700" b="1" i="1" dirty="0">
              <a:latin typeface="Calibri" panose="020F0502020204030204" pitchFamily="34" charset="0"/>
              <a:ea typeface="Times New Roman" pitchFamily="39" charset="0"/>
              <a:cs typeface="Calibri"/>
            </a:endParaRPr>
          </a:p>
          <a:p>
            <a:r>
              <a:rPr lang="en-US" sz="37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3700" dirty="0">
              <a:latin typeface="Calibri" panose="020F0502020204030204" pitchFamily="34" charset="0"/>
              <a:ea typeface="Times New Roman" pitchFamily="39" charset="0"/>
              <a:cs typeface="Calibri"/>
            </a:endParaRPr>
          </a:p>
          <a:p>
            <a:pPr algn="ctr"/>
            <a:r>
              <a:rPr lang="en-US" sz="5600" b="1" dirty="0">
                <a:solidFill>
                  <a:prstClr val="black"/>
                </a:solidFill>
                <a:latin typeface="Calibri" panose="020F0502020204030204" pitchFamily="34" charset="0"/>
                <a:ea typeface="Times New Roman" pitchFamily="39" charset="0"/>
                <a:cs typeface="Calibri"/>
              </a:rPr>
              <a:t>Free </a:t>
            </a:r>
            <a:r>
              <a:rPr lang="en-US" sz="5600" b="1" dirty="0" smtClean="0">
                <a:solidFill>
                  <a:prstClr val="black"/>
                </a:solidFill>
                <a:latin typeface="Calibri" panose="020F0502020204030204" pitchFamily="34" charset="0"/>
                <a:ea typeface="Times New Roman" pitchFamily="39" charset="0"/>
                <a:cs typeface="Calibri"/>
              </a:rPr>
              <a:t>Images</a:t>
            </a:r>
          </a:p>
          <a:p>
            <a:pPr algn="ctr"/>
            <a:endParaRPr lang="en-US" sz="5600" b="1" dirty="0">
              <a:solidFill>
                <a:prstClr val="black"/>
              </a:solidFill>
              <a:latin typeface="Calibri" panose="020F0502020204030204" pitchFamily="34" charset="0"/>
              <a:ea typeface="Times New Roman" pitchFamily="39" charset="0"/>
              <a:cs typeface="Calibri"/>
            </a:endParaRPr>
          </a:p>
          <a:p>
            <a:pPr algn="ctr"/>
            <a:endParaRPr lang="en-US" sz="5600" b="1" dirty="0" smtClean="0">
              <a:solidFill>
                <a:prstClr val="black"/>
              </a:solidFill>
              <a:latin typeface="Calibri" panose="020F0502020204030204" pitchFamily="34" charset="0"/>
              <a:ea typeface="Times New Roman" pitchFamily="39" charset="0"/>
              <a:cs typeface="Calibri"/>
            </a:endParaRPr>
          </a:p>
          <a:p>
            <a:pPr algn="ctr"/>
            <a:endParaRPr lang="en-US" sz="5600" b="1" dirty="0">
              <a:solidFill>
                <a:prstClr val="black"/>
              </a:solidFill>
              <a:latin typeface="Calibri" panose="020F0502020204030204" pitchFamily="34" charset="0"/>
              <a:ea typeface="Times New Roman" pitchFamily="39" charset="0"/>
              <a:cs typeface="Calibri"/>
            </a:endParaRPr>
          </a:p>
          <a:p>
            <a:pPr algn="ctr"/>
            <a:endParaRPr lang="en-US" sz="5600" b="1" dirty="0" smtClean="0">
              <a:solidFill>
                <a:prstClr val="black"/>
              </a:solidFill>
              <a:latin typeface="Calibri" panose="020F0502020204030204" pitchFamily="34" charset="0"/>
              <a:ea typeface="Times New Roman" pitchFamily="39" charset="0"/>
              <a:cs typeface="Calibri"/>
            </a:endParaRPr>
          </a:p>
          <a:p>
            <a:pPr algn="ctr"/>
            <a:endParaRPr lang="en-US" sz="5600" b="1" dirty="0">
              <a:solidFill>
                <a:prstClr val="black"/>
              </a:solidFill>
              <a:latin typeface="Calibri" panose="020F0502020204030204" pitchFamily="34" charset="0"/>
              <a:ea typeface="Times New Roman" pitchFamily="39" charset="0"/>
              <a:cs typeface="Calibri"/>
            </a:endParaRPr>
          </a:p>
          <a:p>
            <a:pPr algn="ctr"/>
            <a:endParaRPr lang="en-US" sz="5600" b="1" dirty="0" smtClean="0">
              <a:solidFill>
                <a:prstClr val="black"/>
              </a:solidFill>
              <a:latin typeface="Calibri" panose="020F0502020204030204" pitchFamily="34" charset="0"/>
              <a:ea typeface="Times New Roman" pitchFamily="39" charset="0"/>
              <a:cs typeface="Calibri"/>
            </a:endParaRPr>
          </a:p>
          <a:p>
            <a:pPr algn="ctr"/>
            <a:endParaRPr lang="en-US" sz="5600" b="1" dirty="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endParaRPr lang="en-US" sz="3700" dirty="0">
              <a:solidFill>
                <a:prstClr val="black"/>
              </a:solidFill>
              <a:latin typeface="Calibri" panose="020F0502020204030204" pitchFamily="34" charset="0"/>
              <a:ea typeface="Times New Roman" pitchFamily="39" charset="0"/>
              <a:cs typeface="Calibri"/>
            </a:endParaRPr>
          </a:p>
          <a:p>
            <a:r>
              <a:rPr lang="en-US" sz="3700" dirty="0" smtClean="0">
                <a:solidFill>
                  <a:prstClr val="black"/>
                </a:solidFill>
                <a:latin typeface="Calibri" panose="020F0502020204030204" pitchFamily="34" charset="0"/>
                <a:ea typeface="Times New Roman" pitchFamily="39" charset="0"/>
                <a:cs typeface="Calibri"/>
              </a:rPr>
              <a:t>Images </a:t>
            </a:r>
            <a:r>
              <a:rPr lang="en-US" sz="3700" dirty="0">
                <a:solidFill>
                  <a:prstClr val="black"/>
                </a:solidFill>
                <a:latin typeface="Calibri" panose="020F0502020204030204" pitchFamily="34" charset="0"/>
                <a:ea typeface="Times New Roman" pitchFamily="39" charset="0"/>
                <a:cs typeface="Calibri"/>
              </a:rPr>
              <a:t>capture readers’ attention! Here are  some  sources for free ones</a:t>
            </a:r>
            <a:r>
              <a:rPr lang="en-US" sz="3700" dirty="0" smtClean="0">
                <a:solidFill>
                  <a:prstClr val="black"/>
                </a:solidFill>
                <a:latin typeface="Calibri" panose="020F0502020204030204" pitchFamily="34" charset="0"/>
                <a:ea typeface="Times New Roman" pitchFamily="39" charset="0"/>
                <a:cs typeface="Calibri"/>
              </a:rPr>
              <a:t>:</a:t>
            </a:r>
          </a:p>
          <a:p>
            <a:endParaRPr lang="en-US" sz="3700" dirty="0">
              <a:solidFill>
                <a:prstClr val="black"/>
              </a:solidFill>
              <a:latin typeface="Calibri" panose="020F0502020204030204" pitchFamily="34" charset="0"/>
              <a:ea typeface="Times New Roman" pitchFamily="39" charset="0"/>
              <a:cs typeface="Calibri"/>
            </a:endParaRPr>
          </a:p>
          <a:p>
            <a:pPr lvl="1">
              <a:lnSpc>
                <a:spcPct val="200000"/>
              </a:lnSpc>
            </a:pPr>
            <a:r>
              <a:rPr lang="en-US" sz="3600" u="sng" dirty="0">
                <a:hlinkClick r:id="rId2"/>
              </a:rPr>
              <a:t>https://unsplash.com</a:t>
            </a:r>
            <a:endParaRPr lang="en-US" sz="3600" dirty="0"/>
          </a:p>
          <a:p>
            <a:pPr lvl="1">
              <a:lnSpc>
                <a:spcPct val="200000"/>
              </a:lnSpc>
            </a:pPr>
            <a:r>
              <a:rPr lang="en-US" sz="3600" u="sng" dirty="0">
                <a:hlinkClick r:id="rId3"/>
              </a:rPr>
              <a:t>https://www.pexels.com</a:t>
            </a:r>
            <a:endParaRPr lang="en-US" sz="3600" dirty="0"/>
          </a:p>
          <a:p>
            <a:pPr lvl="1">
              <a:lnSpc>
                <a:spcPct val="200000"/>
              </a:lnSpc>
            </a:pPr>
            <a:r>
              <a:rPr lang="en-US" sz="3600" u="sng" dirty="0">
                <a:hlinkClick r:id="rId4"/>
              </a:rPr>
              <a:t>https://stocksnap.io</a:t>
            </a:r>
            <a:endParaRPr lang="en-US" sz="3600" dirty="0"/>
          </a:p>
          <a:p>
            <a:pPr lvl="1">
              <a:lnSpc>
                <a:spcPct val="200000"/>
              </a:lnSpc>
            </a:pPr>
            <a:r>
              <a:rPr lang="en-US" sz="3600" u="sng" dirty="0">
                <a:hlinkClick r:id="rId5"/>
              </a:rPr>
              <a:t>http://picography.co</a:t>
            </a:r>
            <a:endParaRPr lang="en-US" sz="3600" dirty="0"/>
          </a:p>
        </p:txBody>
      </p:sp>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784042" y="2705153"/>
            <a:ext cx="4791725" cy="2898338"/>
          </a:xfrm>
          <a:prstGeom prst="rect">
            <a:avLst/>
          </a:prstGeom>
        </p:spPr>
      </p:pic>
      <p:pic>
        <p:nvPicPr>
          <p:cNvPr id="16" name="Picture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96194" y="3990051"/>
            <a:ext cx="7015143" cy="1613439"/>
          </a:xfrm>
          <a:prstGeom prst="rect">
            <a:avLst/>
          </a:prstGeom>
        </p:spPr>
      </p:pic>
      <p:graphicFrame>
        <p:nvGraphicFramePr>
          <p:cNvPr id="17" name="Content Placeholder 3"/>
          <p:cNvGraphicFramePr>
            <a:graphicFrameLocks/>
          </p:cNvGraphicFramePr>
          <p:nvPr>
            <p:extLst>
              <p:ext uri="{D42A27DB-BD31-4B8C-83A1-F6EECF244321}">
                <p14:modId xmlns:p14="http://schemas.microsoft.com/office/powerpoint/2010/main" val="3431230487"/>
              </p:ext>
            </p:extLst>
          </p:nvPr>
        </p:nvGraphicFramePr>
        <p:xfrm>
          <a:off x="15526557" y="21633133"/>
          <a:ext cx="12658855" cy="8025614"/>
        </p:xfrm>
        <a:graphic>
          <a:graphicData uri="http://schemas.openxmlformats.org/drawingml/2006/chart">
            <c:chart xmlns:c="http://schemas.openxmlformats.org/drawingml/2006/chart" xmlns:r="http://schemas.openxmlformats.org/officeDocument/2006/relationships" r:id="rId8"/>
          </a:graphicData>
        </a:graphic>
      </p:graphicFrame>
      <p:pic>
        <p:nvPicPr>
          <p:cNvPr id="18" name="Picture 1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9960156" y="12105102"/>
            <a:ext cx="12612914" cy="7097298"/>
          </a:xfrm>
          <a:prstGeom prst="rect">
            <a:avLst/>
          </a:prstGeom>
        </p:spPr>
      </p:pic>
      <p:graphicFrame>
        <p:nvGraphicFramePr>
          <p:cNvPr id="19" name="Diagram 18"/>
          <p:cNvGraphicFramePr/>
          <p:nvPr>
            <p:extLst>
              <p:ext uri="{D42A27DB-BD31-4B8C-83A1-F6EECF244321}">
                <p14:modId xmlns:p14="http://schemas.microsoft.com/office/powerpoint/2010/main" val="1562457231"/>
              </p:ext>
            </p:extLst>
          </p:nvPr>
        </p:nvGraphicFramePr>
        <p:xfrm>
          <a:off x="30485446" y="27118909"/>
          <a:ext cx="12257314" cy="9591833"/>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917</TotalTime>
  <Words>689</Words>
  <Application>Microsoft Macintosh PowerPoint</Application>
  <PresentationFormat>Custom</PresentationFormat>
  <Paragraphs>101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30</cp:revision>
  <dcterms:created xsi:type="dcterms:W3CDTF">2012-04-09T22:51:13Z</dcterms:created>
  <dcterms:modified xsi:type="dcterms:W3CDTF">2016-08-20T00:24:43Z</dcterms:modified>
</cp:coreProperties>
</file>