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8404800"/>
  <p:notesSz cx="6858000" cy="9144000"/>
  <p:defaultTextStyle>
    <a:defPPr>
      <a:defRPr lang="en-US"/>
    </a:defPPr>
    <a:lvl1pPr marL="0" algn="l" defTabSz="2403246" rtl="0" eaLnBrk="1" latinLnBrk="0" hangingPunct="1">
      <a:defRPr sz="9500" kern="1200">
        <a:solidFill>
          <a:schemeClr val="tx1"/>
        </a:solidFill>
        <a:latin typeface="+mn-lt"/>
        <a:ea typeface="+mn-ea"/>
        <a:cs typeface="+mn-cs"/>
      </a:defRPr>
    </a:lvl1pPr>
    <a:lvl2pPr marL="2403246" algn="l" defTabSz="2403246" rtl="0" eaLnBrk="1" latinLnBrk="0" hangingPunct="1">
      <a:defRPr sz="9500" kern="1200">
        <a:solidFill>
          <a:schemeClr val="tx1"/>
        </a:solidFill>
        <a:latin typeface="+mn-lt"/>
        <a:ea typeface="+mn-ea"/>
        <a:cs typeface="+mn-cs"/>
      </a:defRPr>
    </a:lvl2pPr>
    <a:lvl3pPr marL="4806493" algn="l" defTabSz="2403246" rtl="0" eaLnBrk="1" latinLnBrk="0" hangingPunct="1">
      <a:defRPr sz="9500" kern="1200">
        <a:solidFill>
          <a:schemeClr val="tx1"/>
        </a:solidFill>
        <a:latin typeface="+mn-lt"/>
        <a:ea typeface="+mn-ea"/>
        <a:cs typeface="+mn-cs"/>
      </a:defRPr>
    </a:lvl3pPr>
    <a:lvl4pPr marL="7209739" algn="l" defTabSz="2403246" rtl="0" eaLnBrk="1" latinLnBrk="0" hangingPunct="1">
      <a:defRPr sz="9500" kern="1200">
        <a:solidFill>
          <a:schemeClr val="tx1"/>
        </a:solidFill>
        <a:latin typeface="+mn-lt"/>
        <a:ea typeface="+mn-ea"/>
        <a:cs typeface="+mn-cs"/>
      </a:defRPr>
    </a:lvl4pPr>
    <a:lvl5pPr marL="9612985" algn="l" defTabSz="2403246" rtl="0" eaLnBrk="1" latinLnBrk="0" hangingPunct="1">
      <a:defRPr sz="9500" kern="1200">
        <a:solidFill>
          <a:schemeClr val="tx1"/>
        </a:solidFill>
        <a:latin typeface="+mn-lt"/>
        <a:ea typeface="+mn-ea"/>
        <a:cs typeface="+mn-cs"/>
      </a:defRPr>
    </a:lvl5pPr>
    <a:lvl6pPr marL="12016233" algn="l" defTabSz="2403246" rtl="0" eaLnBrk="1" latinLnBrk="0" hangingPunct="1">
      <a:defRPr sz="9500" kern="1200">
        <a:solidFill>
          <a:schemeClr val="tx1"/>
        </a:solidFill>
        <a:latin typeface="+mn-lt"/>
        <a:ea typeface="+mn-ea"/>
        <a:cs typeface="+mn-cs"/>
      </a:defRPr>
    </a:lvl6pPr>
    <a:lvl7pPr marL="14419480" algn="l" defTabSz="2403246" rtl="0" eaLnBrk="1" latinLnBrk="0" hangingPunct="1">
      <a:defRPr sz="9500" kern="1200">
        <a:solidFill>
          <a:schemeClr val="tx1"/>
        </a:solidFill>
        <a:latin typeface="+mn-lt"/>
        <a:ea typeface="+mn-ea"/>
        <a:cs typeface="+mn-cs"/>
      </a:defRPr>
    </a:lvl7pPr>
    <a:lvl8pPr marL="16822726" algn="l" defTabSz="2403246" rtl="0" eaLnBrk="1" latinLnBrk="0" hangingPunct="1">
      <a:defRPr sz="9500" kern="1200">
        <a:solidFill>
          <a:schemeClr val="tx1"/>
        </a:solidFill>
        <a:latin typeface="+mn-lt"/>
        <a:ea typeface="+mn-ea"/>
        <a:cs typeface="+mn-cs"/>
      </a:defRPr>
    </a:lvl8pPr>
    <a:lvl9pPr marL="19225974" algn="l" defTabSz="2403246"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31" d="100"/>
          <a:sy n="31" d="100"/>
        </p:scale>
        <p:origin x="-1760" y="-200"/>
      </p:cViewPr>
      <p:guideLst>
        <p:guide orient="horz" pos="12096"/>
        <p:guide pos="1382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30212024"/>
        <c:axId val="2130215000"/>
      </c:barChart>
      <c:catAx>
        <c:axId val="2130212024"/>
        <c:scaling>
          <c:orientation val="minMax"/>
        </c:scaling>
        <c:delete val="0"/>
        <c:axPos val="b"/>
        <c:majorTickMark val="out"/>
        <c:minorTickMark val="none"/>
        <c:tickLblPos val="nextTo"/>
        <c:txPr>
          <a:bodyPr/>
          <a:lstStyle/>
          <a:p>
            <a:pPr>
              <a:defRPr sz="3200"/>
            </a:pPr>
            <a:endParaRPr lang="en-US"/>
          </a:p>
        </c:txPr>
        <c:crossAx val="2130215000"/>
        <c:crosses val="autoZero"/>
        <c:auto val="1"/>
        <c:lblAlgn val="ctr"/>
        <c:lblOffset val="100"/>
        <c:noMultiLvlLbl val="0"/>
      </c:catAx>
      <c:valAx>
        <c:axId val="2130215000"/>
        <c:scaling>
          <c:orientation val="minMax"/>
        </c:scaling>
        <c:delete val="0"/>
        <c:axPos val="l"/>
        <c:majorGridlines/>
        <c:numFmt formatCode="General" sourceLinked="1"/>
        <c:majorTickMark val="out"/>
        <c:minorTickMark val="none"/>
        <c:tickLblPos val="nextTo"/>
        <c:txPr>
          <a:bodyPr/>
          <a:lstStyle/>
          <a:p>
            <a:pPr>
              <a:defRPr sz="3200"/>
            </a:pPr>
            <a:endParaRPr lang="en-US"/>
          </a:p>
        </c:txPr>
        <c:crossAx val="21302120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dgm:spPr/>
      <dgm:t>
        <a:bodyPr/>
        <a:lstStyle/>
        <a:p>
          <a:r>
            <a:rPr lang="en-US" dirty="0" smtClean="0"/>
            <a:t>Insert SmartArt</a:t>
          </a:r>
          <a:endParaRPr lang="en-US" dirty="0"/>
        </a:p>
      </dgm:t>
    </dgm:pt>
    <dgm:pt modelId="{BD3AC8DB-4C39-4F9B-A80A-857ED4E44A30}" type="parTrans" cxnId="{24F7EC36-B2B2-4E13-8A5F-5C1229E5BBE4}">
      <dgm:prSet/>
      <dgm:spPr/>
      <dgm:t>
        <a:bodyPr/>
        <a:lstStyle/>
        <a:p>
          <a:endParaRPr lang="en-US"/>
        </a:p>
      </dgm:t>
    </dgm:pt>
    <dgm:pt modelId="{570AEDFB-4001-4EB0-82B2-7C0F97D59C88}" type="sibTrans" cxnId="{24F7EC36-B2B2-4E13-8A5F-5C1229E5BBE4}">
      <dgm:prSet/>
      <dgm:spPr/>
      <dgm:t>
        <a:bodyPr/>
        <a:lstStyle/>
        <a:p>
          <a:endParaRPr lang="en-US"/>
        </a:p>
      </dgm:t>
    </dgm:pt>
    <dgm:pt modelId="{E773A900-D277-4874-8863-58D99F849787}">
      <dgm:prSet phldrT="[Text]" custT="1"/>
      <dgm:spPr/>
      <dgm:t>
        <a:bodyPr/>
        <a:lstStyle/>
        <a:p>
          <a:r>
            <a:rPr lang="en-US" sz="3700" dirty="0" smtClean="0"/>
            <a:t>Processes</a:t>
          </a:r>
          <a:endParaRPr lang="en-US" sz="3700" dirty="0"/>
        </a:p>
      </dgm:t>
    </dgm:pt>
    <dgm:pt modelId="{D5462A90-3531-48D2-A324-D81F6C5398E9}" type="parTrans" cxnId="{33A666C5-5572-43D5-B6A2-49710F8B741F}">
      <dgm:prSet/>
      <dgm:spPr/>
      <dgm:t>
        <a:bodyPr/>
        <a:lstStyle/>
        <a:p>
          <a:endParaRPr lang="en-US"/>
        </a:p>
      </dgm:t>
    </dgm:pt>
    <dgm:pt modelId="{325CC17E-02E5-40DE-95EA-19AA881F49D4}" type="sibTrans" cxnId="{33A666C5-5572-43D5-B6A2-49710F8B741F}">
      <dgm:prSet/>
      <dgm:spPr/>
      <dgm:t>
        <a:bodyPr/>
        <a:lstStyle/>
        <a:p>
          <a:endParaRPr lang="en-US"/>
        </a:p>
      </dgm:t>
    </dgm:pt>
    <dgm:pt modelId="{C65051E0-8E96-46EA-9B6A-01528A951CA4}">
      <dgm:prSet phldrT="[Text]"/>
      <dgm:spPr/>
      <dgm:t>
        <a:bodyPr/>
        <a:lstStyle/>
        <a:p>
          <a:r>
            <a:rPr lang="en-US" dirty="0" smtClean="0"/>
            <a:t>Type Your Text</a:t>
          </a:r>
          <a:endParaRPr lang="en-US" dirty="0"/>
        </a:p>
      </dgm:t>
    </dgm:pt>
    <dgm:pt modelId="{4902E303-7D31-4199-8ED5-4880D07F0E46}" type="parTrans" cxnId="{AC0BF7AD-B471-4EFC-ABF4-2B0184BA9BDC}">
      <dgm:prSet/>
      <dgm:spPr/>
      <dgm:t>
        <a:bodyPr/>
        <a:lstStyle/>
        <a:p>
          <a:endParaRPr lang="en-US"/>
        </a:p>
      </dgm:t>
    </dgm:pt>
    <dgm:pt modelId="{25B4661A-AC4D-491C-B171-0D22D95DA60E}" type="sibTrans" cxnId="{AC0BF7AD-B471-4EFC-ABF4-2B0184BA9BDC}">
      <dgm:prSet/>
      <dgm:spPr/>
      <dgm:t>
        <a:bodyPr/>
        <a:lstStyle/>
        <a:p>
          <a:endParaRPr lang="en-US"/>
        </a:p>
      </dgm:t>
    </dgm:pt>
    <dgm:pt modelId="{04861ED6-6233-4AF6-BC4E-D414C454583B}">
      <dgm:prSet phldrT="[Text]" custT="1"/>
      <dgm:spPr/>
      <dgm:t>
        <a:bodyPr/>
        <a:lstStyle/>
        <a:p>
          <a:r>
            <a:rPr lang="en-US" sz="3700" dirty="0" smtClean="0"/>
            <a:t>Text areas are already set up</a:t>
          </a:r>
          <a:endParaRPr lang="en-US" sz="3700" dirty="0"/>
        </a:p>
      </dgm:t>
    </dgm:pt>
    <dgm:pt modelId="{B722ABBF-E05E-4AD3-888A-9D9FDA158C4A}" type="parTrans" cxnId="{8C38D4DF-84AA-4D49-B527-EB4BB1804639}">
      <dgm:prSet/>
      <dgm:spPr/>
      <dgm:t>
        <a:bodyPr/>
        <a:lstStyle/>
        <a:p>
          <a:endParaRPr lang="en-US"/>
        </a:p>
      </dgm:t>
    </dgm:pt>
    <dgm:pt modelId="{58D34BCE-C3BA-4800-89E6-CB1C71203FC5}" type="sibTrans" cxnId="{8C38D4DF-84AA-4D49-B527-EB4BB1804639}">
      <dgm:prSet/>
      <dgm:spPr/>
      <dgm:t>
        <a:bodyPr/>
        <a:lstStyle/>
        <a:p>
          <a:endParaRPr lang="en-US"/>
        </a:p>
      </dgm:t>
    </dgm:pt>
    <dgm:pt modelId="{AA9017A1-4CBD-49C4-95F7-5E4F8D04A85D}">
      <dgm:prSet phldrT="[Text]"/>
      <dgm:spPr/>
      <dgm:t>
        <a:bodyPr/>
        <a:lstStyle/>
        <a:p>
          <a:r>
            <a:rPr lang="en-US" dirty="0" smtClean="0"/>
            <a:t>Change Colors</a:t>
          </a:r>
          <a:endParaRPr lang="en-US" dirty="0"/>
        </a:p>
      </dgm:t>
    </dgm:pt>
    <dgm:pt modelId="{58CFFFED-3EA7-4215-96EE-AAB4F2BDEDD1}" type="parTrans" cxnId="{D24A8C08-FE5F-4DFD-9D48-33BAC5A0C99F}">
      <dgm:prSet/>
      <dgm:spPr/>
      <dgm:t>
        <a:bodyPr/>
        <a:lstStyle/>
        <a:p>
          <a:endParaRPr lang="en-US"/>
        </a:p>
      </dgm:t>
    </dgm:pt>
    <dgm:pt modelId="{12D45722-B48B-4DA9-B18D-1955BED66BB4}" type="sibTrans" cxnId="{D24A8C08-FE5F-4DFD-9D48-33BAC5A0C99F}">
      <dgm:prSet/>
      <dgm:spPr/>
      <dgm:t>
        <a:bodyPr/>
        <a:lstStyle/>
        <a:p>
          <a:endParaRPr lang="en-US"/>
        </a:p>
      </dgm:t>
    </dgm:pt>
    <dgm:pt modelId="{EA639F30-F9F6-4E0D-AA11-8DC5FB1FC52A}">
      <dgm:prSet phldrT="[Text]" custT="1"/>
      <dgm:spPr/>
      <dgm:t>
        <a:bodyPr/>
        <a:lstStyle/>
        <a:p>
          <a:r>
            <a:rPr lang="en-US" sz="3300" dirty="0" smtClean="0"/>
            <a:t> </a:t>
          </a:r>
          <a:r>
            <a:rPr lang="en-US" sz="3700" dirty="0" smtClean="0"/>
            <a:t>Use a preset color scheme</a:t>
          </a:r>
          <a:endParaRPr lang="en-US" sz="3700" dirty="0"/>
        </a:p>
      </dgm:t>
    </dgm:pt>
    <dgm:pt modelId="{D132B4F8-2E02-4307-84A9-F63B008D2A9D}" type="parTrans" cxnId="{CF96EF00-9B36-4C5F-91A3-A3149EE12E07}">
      <dgm:prSet/>
      <dgm:spPr/>
      <dgm:t>
        <a:bodyPr/>
        <a:lstStyle/>
        <a:p>
          <a:endParaRPr lang="en-US"/>
        </a:p>
      </dgm:t>
    </dgm:pt>
    <dgm:pt modelId="{065491D5-9B7F-449B-8534-B2FF65558054}" type="sibTrans" cxnId="{CF96EF00-9B36-4C5F-91A3-A3149EE12E07}">
      <dgm:prSet/>
      <dgm:spPr/>
      <dgm:t>
        <a:bodyPr/>
        <a:lstStyle/>
        <a:p>
          <a:endParaRPr lang="en-US"/>
        </a:p>
      </dgm:t>
    </dgm:pt>
    <dgm:pt modelId="{C3CBFBAF-2301-4925-BBFD-BC17FB0F28EA}">
      <dgm:prSet phldrT="[Text]" custT="1"/>
      <dgm:spPr/>
      <dgm:t>
        <a:bodyPr/>
        <a:lstStyle/>
        <a:p>
          <a:r>
            <a:rPr lang="en-US" sz="3700" dirty="0" smtClean="0"/>
            <a:t>Hierarchies</a:t>
          </a:r>
          <a:endParaRPr lang="en-US" sz="3700" dirty="0"/>
        </a:p>
      </dgm:t>
    </dgm:pt>
    <dgm:pt modelId="{132A8136-DA7A-4C1D-9898-5B19FD1ED3E0}" type="parTrans" cxnId="{9B41B94E-D730-43AC-9AA5-069906F9C484}">
      <dgm:prSet/>
      <dgm:spPr/>
      <dgm:t>
        <a:bodyPr/>
        <a:lstStyle/>
        <a:p>
          <a:endParaRPr lang="en-US"/>
        </a:p>
      </dgm:t>
    </dgm:pt>
    <dgm:pt modelId="{7A90A813-0C34-4784-A366-410F62EF3310}" type="sibTrans" cxnId="{9B41B94E-D730-43AC-9AA5-069906F9C484}">
      <dgm:prSet/>
      <dgm:spPr/>
      <dgm:t>
        <a:bodyPr/>
        <a:lstStyle/>
        <a:p>
          <a:endParaRPr lang="en-US"/>
        </a:p>
      </dgm:t>
    </dgm:pt>
    <dgm:pt modelId="{17BD9A47-672F-4BFD-BEC9-3B2DDF33161C}">
      <dgm:prSet phldrT="[Text]" custT="1"/>
      <dgm:spPr/>
      <dgm:t>
        <a:bodyPr/>
        <a:lstStyle/>
        <a:p>
          <a:r>
            <a:rPr lang="en-US" sz="3700" dirty="0" smtClean="0"/>
            <a:t>Relationships</a:t>
          </a:r>
          <a:endParaRPr lang="en-US" sz="3700" dirty="0"/>
        </a:p>
      </dgm:t>
    </dgm:pt>
    <dgm:pt modelId="{17AC35D6-05F6-4394-9ACE-D9FC520E376E}" type="parTrans" cxnId="{0DA1B702-84CB-47FB-9EEF-79BCB5E62A8B}">
      <dgm:prSet/>
      <dgm:spPr/>
      <dgm:t>
        <a:bodyPr/>
        <a:lstStyle/>
        <a:p>
          <a:endParaRPr lang="en-US"/>
        </a:p>
      </dgm:t>
    </dgm:pt>
    <dgm:pt modelId="{EFED5177-A6A6-4CA9-992E-10198F646198}" type="sibTrans" cxnId="{0DA1B702-84CB-47FB-9EEF-79BCB5E62A8B}">
      <dgm:prSet/>
      <dgm:spPr/>
      <dgm:t>
        <a:bodyPr/>
        <a:lstStyle/>
        <a:p>
          <a:endParaRPr lang="en-US"/>
        </a:p>
      </dgm:t>
    </dgm:pt>
    <dgm:pt modelId="{7FF37380-929C-4E3E-B78D-6A542EBBD8D7}">
      <dgm:prSet phldrT="[Text]" phldr="1" custT="1"/>
      <dgm:spPr/>
      <dgm:t>
        <a:bodyPr/>
        <a:lstStyle/>
        <a:p>
          <a:endParaRPr lang="en-US" sz="3700" dirty="0"/>
        </a:p>
      </dgm:t>
    </dgm:pt>
    <dgm:pt modelId="{E3DF89C9-7128-47DD-96DB-8FD4F8436BC0}" type="sibTrans" cxnId="{218614E7-7F5F-46BC-92DD-A5A3022CE422}">
      <dgm:prSet/>
      <dgm:spPr/>
      <dgm:t>
        <a:bodyPr/>
        <a:lstStyle/>
        <a:p>
          <a:endParaRPr lang="en-US"/>
        </a:p>
      </dgm:t>
    </dgm:pt>
    <dgm:pt modelId="{1C4E97B9-8CC4-4CC9-BE30-1E7A581D0998}" type="parTrans" cxnId="{218614E7-7F5F-46BC-92DD-A5A3022CE422}">
      <dgm:prSet/>
      <dgm:spPr/>
      <dgm:t>
        <a:bodyPr/>
        <a:lstStyle/>
        <a:p>
          <a:endParaRPr lang="en-US"/>
        </a:p>
      </dgm:t>
    </dgm:pt>
    <dgm:pt modelId="{AA079224-7D82-40C5-BC8A-4E8D37B30281}">
      <dgm:prSet phldrT="[Text]" custT="1"/>
      <dgm:spPr/>
      <dgm:t>
        <a:bodyPr/>
        <a:lstStyle/>
        <a:p>
          <a:r>
            <a:rPr lang="en-US" sz="3700" dirty="0" smtClean="0"/>
            <a:t> Or right-click &amp; change Shape Fill</a:t>
          </a:r>
          <a:endParaRPr lang="en-US" sz="3700" dirty="0"/>
        </a:p>
      </dgm:t>
    </dgm:pt>
    <dgm:pt modelId="{6FD9DD66-F231-4BB7-9A0A-D5E675740E7A}" type="parTrans" cxnId="{9A62BAA6-0761-4B0A-BD2A-5F95E4E99258}">
      <dgm:prSet/>
      <dgm:spPr/>
      <dgm:t>
        <a:bodyPr/>
        <a:lstStyle/>
        <a:p>
          <a:endParaRPr lang="en-US"/>
        </a:p>
      </dgm:t>
    </dgm:pt>
    <dgm:pt modelId="{DC02B2E1-69B6-4CD6-AFD8-3B77F1588F0F}" type="sibTrans" cxnId="{9A62BAA6-0761-4B0A-BD2A-5F95E4E99258}">
      <dgm:prSet/>
      <dgm:spPr/>
      <dgm:t>
        <a:bodyPr/>
        <a:lstStyle/>
        <a:p>
          <a:endParaRPr lang="en-US"/>
        </a:p>
      </dgm:t>
    </dgm:pt>
    <dgm:pt modelId="{E0027885-B6C4-428B-8A0F-45665A9B9550}">
      <dgm:prSet phldrT="[Text]" custT="1"/>
      <dgm:spPr/>
      <dgm:t>
        <a:bodyPr/>
        <a:lstStyle/>
        <a:p>
          <a:endParaRPr lang="en-US" sz="3700" dirty="0"/>
        </a:p>
      </dgm:t>
    </dgm:pt>
    <dgm:pt modelId="{CEF7A6C1-8448-4DD7-BBBF-EB5DC16F6EDD}" type="parTrans" cxnId="{88AD45D1-2E60-4823-8495-D5EF50A6A85A}">
      <dgm:prSet/>
      <dgm:spPr/>
      <dgm:t>
        <a:bodyPr/>
        <a:lstStyle/>
        <a:p>
          <a:endParaRPr lang="en-US"/>
        </a:p>
      </dgm:t>
    </dgm:pt>
    <dgm:pt modelId="{C6F22A5F-7A03-4D1F-9A6F-026EBFE78CAC}" type="sibTrans" cxnId="{88AD45D1-2E60-4823-8495-D5EF50A6A85A}">
      <dgm:prSet/>
      <dgm:spPr/>
      <dgm:t>
        <a:bodyPr/>
        <a:lstStyle/>
        <a:p>
          <a:endParaRPr lang="en-US"/>
        </a:p>
      </dgm:t>
    </dgm:pt>
    <dgm:pt modelId="{6D155998-C8D0-4D9F-ABD4-A1C22BCFF66F}">
      <dgm:prSet phldrT="[Text]" custT="1"/>
      <dgm:spPr/>
      <dgm:t>
        <a:bodyPr/>
        <a:lstStyle/>
        <a:p>
          <a:endParaRPr lang="en-US" sz="3700" dirty="0"/>
        </a:p>
      </dgm:t>
    </dgm:pt>
    <dgm:pt modelId="{A9B7A0CB-29B4-4F16-A318-BCCEAE0A35A4}" type="parTrans" cxnId="{9F4FF810-0BAA-4156-8C71-997A6764C96D}">
      <dgm:prSet/>
      <dgm:spPr/>
      <dgm:t>
        <a:bodyPr/>
        <a:lstStyle/>
        <a:p>
          <a:endParaRPr lang="en-US"/>
        </a:p>
      </dgm:t>
    </dgm:pt>
    <dgm:pt modelId="{0CF92274-B864-4E13-8247-706618DFBF31}" type="sibTrans" cxnId="{9F4FF810-0BAA-4156-8C71-997A6764C96D}">
      <dgm:prSet/>
      <dgm:spPr/>
      <dgm:t>
        <a:bodyPr/>
        <a:lstStyle/>
        <a:p>
          <a:endParaRPr lang="en-US"/>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0DA1B702-84CB-47FB-9EEF-79BCB5E62A8B}" srcId="{7D9EF975-511F-49CB-83D7-034D0DD0B681}" destId="{17BD9A47-672F-4BFD-BEC9-3B2DDF33161C}" srcOrd="2" destOrd="0" parTransId="{17AC35D6-05F6-4394-9ACE-D9FC520E376E}" sibTransId="{EFED5177-A6A6-4CA9-992E-10198F646198}"/>
    <dgm:cxn modelId="{A7BC4526-750D-2343-A5BB-5ED0730DB722}" type="presOf" srcId="{AA9017A1-4CBD-49C4-95F7-5E4F8D04A85D}" destId="{36D9BB4A-5F9F-4D22-9CCC-CEE6D4829A6B}" srcOrd="0" destOrd="0" presId="urn:microsoft.com/office/officeart/2005/8/layout/vList6"/>
    <dgm:cxn modelId="{42C7E644-3CDF-FE48-8E9D-8459F3534314}" type="presOf" srcId="{E773A900-D277-4874-8863-58D99F849787}" destId="{C59ADD0E-A8FA-4B11-8052-1BE8787E46B3}" srcOrd="0" destOrd="0" presId="urn:microsoft.com/office/officeart/2005/8/layout/vList6"/>
    <dgm:cxn modelId="{9BC71E24-5684-1A40-9399-8450BC3FCF7B}" type="presOf" srcId="{6D155998-C8D0-4D9F-ABD4-A1C22BCFF66F}" destId="{428854DD-4558-4CE7-8DFC-1384B21CF925}" srcOrd="0" destOrd="2"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4667AE7D-33EF-7D43-B331-96BD5C545A00}" type="presOf" srcId="{17BD9A47-672F-4BFD-BEC9-3B2DDF33161C}" destId="{C59ADD0E-A8FA-4B11-8052-1BE8787E46B3}" srcOrd="0" destOrd="2" presId="urn:microsoft.com/office/officeart/2005/8/layout/vList6"/>
    <dgm:cxn modelId="{6BE80656-514C-EA40-8BF6-F796A47095BD}" type="presOf" srcId="{E0027885-B6C4-428B-8A0F-45665A9B9550}" destId="{428854DD-4558-4CE7-8DFC-1384B21CF925}" srcOrd="0" destOrd="3"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88AD45D1-2E60-4823-8495-D5EF50A6A85A}" srcId="{C65051E0-8E96-46EA-9B6A-01528A951CA4}" destId="{E0027885-B6C4-428B-8A0F-45665A9B9550}" srcOrd="3" destOrd="0" parTransId="{CEF7A6C1-8448-4DD7-BBBF-EB5DC16F6EDD}" sibTransId="{C6F22A5F-7A03-4D1F-9A6F-026EBFE78CAC}"/>
    <dgm:cxn modelId="{23B80FEE-F8C2-514B-AA71-D6EB18FB53E4}" type="presOf" srcId="{EA639F30-F9F6-4E0D-AA11-8DC5FB1FC52A}" destId="{04FFBF64-3F44-42D7-9A4A-A6E955968CAE}" srcOrd="0" destOrd="0" presId="urn:microsoft.com/office/officeart/2005/8/layout/vList6"/>
    <dgm:cxn modelId="{D24A8C08-FE5F-4DFD-9D48-33BAC5A0C99F}" srcId="{83F226F8-E36E-449D-B533-1A7D87C28C69}" destId="{AA9017A1-4CBD-49C4-95F7-5E4F8D04A85D}" srcOrd="2" destOrd="0" parTransId="{58CFFFED-3EA7-4215-96EE-AAB4F2BDEDD1}" sibTransId="{12D45722-B48B-4DA9-B18D-1955BED66BB4}"/>
    <dgm:cxn modelId="{03F302EE-2FCE-6D4A-93C3-D93F07B3E0A1}" type="presOf" srcId="{C65051E0-8E96-46EA-9B6A-01528A951CA4}" destId="{D48B4A4C-14E3-40A7-A46E-2DF1C54F3FF1}" srcOrd="0" destOrd="0"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012909E7-739B-4647-BEFA-6EA647B2D833}" type="presOf" srcId="{7D9EF975-511F-49CB-83D7-034D0DD0B681}" destId="{50BBF47A-20CF-4D27-8D0C-1F02C06EF581}" srcOrd="0" destOrd="0" presId="urn:microsoft.com/office/officeart/2005/8/layout/vList6"/>
    <dgm:cxn modelId="{9F4FF810-0BAA-4156-8C71-997A6764C96D}" srcId="{C65051E0-8E96-46EA-9B6A-01528A951CA4}" destId="{6D155998-C8D0-4D9F-ABD4-A1C22BCFF66F}" srcOrd="2" destOrd="0" parTransId="{A9B7A0CB-29B4-4F16-A318-BCCEAE0A35A4}" sibTransId="{0CF92274-B864-4E13-8247-706618DFBF31}"/>
    <dgm:cxn modelId="{17B83489-156E-334F-A1B8-889EE99887E8}" type="presOf" srcId="{7FF37380-929C-4E3E-B78D-6A542EBBD8D7}" destId="{428854DD-4558-4CE7-8DFC-1384B21CF925}" srcOrd="0" destOrd="1"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BED959AE-4328-184C-A2E6-1A4684A8E017}" type="presOf" srcId="{04861ED6-6233-4AF6-BC4E-D414C454583B}" destId="{428854DD-4558-4CE7-8DFC-1384B21CF925}"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B7E66ABF-57B4-234A-97F5-39B425D362FA}" type="presOf" srcId="{83F226F8-E36E-449D-B533-1A7D87C28C69}" destId="{602E017F-2DC7-4B15-923E-7AF0B58A84A2}" srcOrd="0" destOrd="0" presId="urn:microsoft.com/office/officeart/2005/8/layout/vList6"/>
    <dgm:cxn modelId="{CCA3BC6B-FAEE-764C-A690-62E3AF66267E}" type="presOf" srcId="{AA079224-7D82-40C5-BC8A-4E8D37B30281}" destId="{04FFBF64-3F44-42D7-9A4A-A6E955968CAE}" srcOrd="0" destOrd="1" presId="urn:microsoft.com/office/officeart/2005/8/layout/vList6"/>
    <dgm:cxn modelId="{80A3834A-0027-5544-A858-F908FE118FCC}" type="presOf" srcId="{C3CBFBAF-2301-4925-BBFD-BC17FB0F28EA}" destId="{C59ADD0E-A8FA-4B11-8052-1BE8787E46B3}" srcOrd="0" destOrd="1" presId="urn:microsoft.com/office/officeart/2005/8/layout/vList6"/>
    <dgm:cxn modelId="{1706EC62-C064-BA41-9959-116EBFC9D5FA}" type="presParOf" srcId="{602E017F-2DC7-4B15-923E-7AF0B58A84A2}" destId="{D39E233D-3563-491A-BBE8-A56CBCE9356C}" srcOrd="0" destOrd="0" presId="urn:microsoft.com/office/officeart/2005/8/layout/vList6"/>
    <dgm:cxn modelId="{E6103D3E-6507-FE4F-98FA-4699D4AD3333}" type="presParOf" srcId="{D39E233D-3563-491A-BBE8-A56CBCE9356C}" destId="{50BBF47A-20CF-4D27-8D0C-1F02C06EF581}" srcOrd="0" destOrd="0" presId="urn:microsoft.com/office/officeart/2005/8/layout/vList6"/>
    <dgm:cxn modelId="{0817FD32-01CA-7048-BF60-B3A6A8F18104}" type="presParOf" srcId="{D39E233D-3563-491A-BBE8-A56CBCE9356C}" destId="{C59ADD0E-A8FA-4B11-8052-1BE8787E46B3}" srcOrd="1" destOrd="0" presId="urn:microsoft.com/office/officeart/2005/8/layout/vList6"/>
    <dgm:cxn modelId="{1AAD5E21-FF6B-2346-A41F-62E3126F09C7}" type="presParOf" srcId="{602E017F-2DC7-4B15-923E-7AF0B58A84A2}" destId="{5AF299DB-2132-487A-9E10-D98FE8E1763C}" srcOrd="1" destOrd="0" presId="urn:microsoft.com/office/officeart/2005/8/layout/vList6"/>
    <dgm:cxn modelId="{C77E97C1-CCB4-7840-994F-F82C3241E5FA}" type="presParOf" srcId="{602E017F-2DC7-4B15-923E-7AF0B58A84A2}" destId="{01BE5A3D-3038-4D40-84E6-2ACCDA109179}" srcOrd="2" destOrd="0" presId="urn:microsoft.com/office/officeart/2005/8/layout/vList6"/>
    <dgm:cxn modelId="{05B1AB69-2DE6-6A48-BB52-AB2818A88EE3}" type="presParOf" srcId="{01BE5A3D-3038-4D40-84E6-2ACCDA109179}" destId="{D48B4A4C-14E3-40A7-A46E-2DF1C54F3FF1}" srcOrd="0" destOrd="0" presId="urn:microsoft.com/office/officeart/2005/8/layout/vList6"/>
    <dgm:cxn modelId="{B5531873-EB0C-C347-B422-633C51787C4B}" type="presParOf" srcId="{01BE5A3D-3038-4D40-84E6-2ACCDA109179}" destId="{428854DD-4558-4CE7-8DFC-1384B21CF925}" srcOrd="1" destOrd="0" presId="urn:microsoft.com/office/officeart/2005/8/layout/vList6"/>
    <dgm:cxn modelId="{FAC08A66-5987-D443-BC35-34DB87B88DAB}" type="presParOf" srcId="{602E017F-2DC7-4B15-923E-7AF0B58A84A2}" destId="{C86DE1E9-9623-40B2-BA1D-26A8DE404280}" srcOrd="3" destOrd="0" presId="urn:microsoft.com/office/officeart/2005/8/layout/vList6"/>
    <dgm:cxn modelId="{C56F7F77-8384-3448-8615-657B1CBF7219}" type="presParOf" srcId="{602E017F-2DC7-4B15-923E-7AF0B58A84A2}" destId="{3088FC37-4AEC-4CDA-9BF2-DA9A170DE8AB}" srcOrd="4" destOrd="0" presId="urn:microsoft.com/office/officeart/2005/8/layout/vList6"/>
    <dgm:cxn modelId="{8619F573-B7B9-604E-96B0-0D596DD94DE5}" type="presParOf" srcId="{3088FC37-4AEC-4CDA-9BF2-DA9A170DE8AB}" destId="{36D9BB4A-5F9F-4D22-9CCC-CEE6D4829A6B}" srcOrd="0" destOrd="0" presId="urn:microsoft.com/office/officeart/2005/8/layout/vList6"/>
    <dgm:cxn modelId="{2CFE7596-5B55-6B45-910C-0ADD9763EC79}"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4902925" y="0"/>
          <a:ext cx="7354388" cy="2856630"/>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Processes</a:t>
          </a:r>
          <a:endParaRPr lang="en-US" sz="3700" kern="1200" dirty="0"/>
        </a:p>
        <a:p>
          <a:pPr marL="285750" lvl="1" indent="-285750" algn="l" defTabSz="1644650">
            <a:lnSpc>
              <a:spcPct val="90000"/>
            </a:lnSpc>
            <a:spcBef>
              <a:spcPct val="0"/>
            </a:spcBef>
            <a:spcAft>
              <a:spcPct val="15000"/>
            </a:spcAft>
            <a:buChar char="••"/>
          </a:pPr>
          <a:r>
            <a:rPr lang="en-US" sz="3700" kern="1200" dirty="0" smtClean="0"/>
            <a:t>Hierarchies</a:t>
          </a:r>
          <a:endParaRPr lang="en-US" sz="3700" kern="1200" dirty="0"/>
        </a:p>
        <a:p>
          <a:pPr marL="285750" lvl="1" indent="-285750" algn="l" defTabSz="1644650">
            <a:lnSpc>
              <a:spcPct val="90000"/>
            </a:lnSpc>
            <a:spcBef>
              <a:spcPct val="0"/>
            </a:spcBef>
            <a:spcAft>
              <a:spcPct val="15000"/>
            </a:spcAft>
            <a:buChar char="••"/>
          </a:pPr>
          <a:r>
            <a:rPr lang="en-US" sz="3700" kern="1200" dirty="0" smtClean="0"/>
            <a:t>Relationships</a:t>
          </a:r>
          <a:endParaRPr lang="en-US" sz="3700" kern="1200" dirty="0"/>
        </a:p>
      </dsp:txBody>
      <dsp:txXfrm>
        <a:off x="4902925" y="357079"/>
        <a:ext cx="6283152" cy="2142472"/>
      </dsp:txXfrm>
    </dsp:sp>
    <dsp:sp modelId="{50BBF47A-20CF-4D27-8D0C-1F02C06EF581}">
      <dsp:nvSpPr>
        <dsp:cNvPr id="0" name=""/>
        <dsp:cNvSpPr/>
      </dsp:nvSpPr>
      <dsp:spPr>
        <a:xfrm>
          <a:off x="0" y="0"/>
          <a:ext cx="4902925" cy="28566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Insert SmartArt</a:t>
          </a:r>
          <a:endParaRPr lang="en-US" sz="6500" kern="1200" dirty="0"/>
        </a:p>
      </dsp:txBody>
      <dsp:txXfrm>
        <a:off x="139449" y="139449"/>
        <a:ext cx="4624027" cy="2577732"/>
      </dsp:txXfrm>
    </dsp:sp>
    <dsp:sp modelId="{428854DD-4558-4CE7-8DFC-1384B21CF925}">
      <dsp:nvSpPr>
        <dsp:cNvPr id="0" name=""/>
        <dsp:cNvSpPr/>
      </dsp:nvSpPr>
      <dsp:spPr>
        <a:xfrm>
          <a:off x="4902925" y="3142293"/>
          <a:ext cx="7354388" cy="2856630"/>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Text areas are already set up</a:t>
          </a: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dsp:txBody>
      <dsp:txXfrm>
        <a:off x="4902925" y="3499372"/>
        <a:ext cx="6283152" cy="2142472"/>
      </dsp:txXfrm>
    </dsp:sp>
    <dsp:sp modelId="{D48B4A4C-14E3-40A7-A46E-2DF1C54F3FF1}">
      <dsp:nvSpPr>
        <dsp:cNvPr id="0" name=""/>
        <dsp:cNvSpPr/>
      </dsp:nvSpPr>
      <dsp:spPr>
        <a:xfrm>
          <a:off x="0" y="3142293"/>
          <a:ext cx="4902925" cy="2856630"/>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Type Your Text</a:t>
          </a:r>
          <a:endParaRPr lang="en-US" sz="6500" kern="1200" dirty="0"/>
        </a:p>
      </dsp:txBody>
      <dsp:txXfrm>
        <a:off x="139449" y="3281742"/>
        <a:ext cx="4624027" cy="2577732"/>
      </dsp:txXfrm>
    </dsp:sp>
    <dsp:sp modelId="{04FFBF64-3F44-42D7-9A4A-A6E955968CAE}">
      <dsp:nvSpPr>
        <dsp:cNvPr id="0" name=""/>
        <dsp:cNvSpPr/>
      </dsp:nvSpPr>
      <dsp:spPr>
        <a:xfrm>
          <a:off x="4902925" y="6284586"/>
          <a:ext cx="7354388" cy="2856630"/>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en-US" sz="3300" kern="1200" dirty="0" smtClean="0"/>
            <a:t> </a:t>
          </a:r>
          <a:r>
            <a:rPr lang="en-US" sz="3700" kern="1200" dirty="0" smtClean="0"/>
            <a:t>Use a preset color scheme</a:t>
          </a:r>
          <a:endParaRPr lang="en-US" sz="3700" kern="1200" dirty="0"/>
        </a:p>
        <a:p>
          <a:pPr marL="285750" lvl="1" indent="-285750" algn="l" defTabSz="1644650">
            <a:lnSpc>
              <a:spcPct val="90000"/>
            </a:lnSpc>
            <a:spcBef>
              <a:spcPct val="0"/>
            </a:spcBef>
            <a:spcAft>
              <a:spcPct val="15000"/>
            </a:spcAft>
            <a:buChar char="••"/>
          </a:pPr>
          <a:r>
            <a:rPr lang="en-US" sz="3700" kern="1200" dirty="0" smtClean="0"/>
            <a:t> Or right-click &amp; change Shape Fill</a:t>
          </a:r>
          <a:endParaRPr lang="en-US" sz="3700" kern="1200" dirty="0"/>
        </a:p>
      </dsp:txBody>
      <dsp:txXfrm>
        <a:off x="4902925" y="6641665"/>
        <a:ext cx="6283152" cy="2142472"/>
      </dsp:txXfrm>
    </dsp:sp>
    <dsp:sp modelId="{36D9BB4A-5F9F-4D22-9CCC-CEE6D4829A6B}">
      <dsp:nvSpPr>
        <dsp:cNvPr id="0" name=""/>
        <dsp:cNvSpPr/>
      </dsp:nvSpPr>
      <dsp:spPr>
        <a:xfrm>
          <a:off x="0" y="6284586"/>
          <a:ext cx="4902925" cy="2856630"/>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Change Colors</a:t>
          </a:r>
          <a:endParaRPr lang="en-US" sz="6500" kern="1200" dirty="0"/>
        </a:p>
      </dsp:txBody>
      <dsp:txXfrm>
        <a:off x="139449" y="6424035"/>
        <a:ext cx="4624027" cy="257773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2403246" indent="0" algn="ctr">
              <a:buNone/>
              <a:defRPr>
                <a:solidFill>
                  <a:schemeClr val="tx1">
                    <a:tint val="75000"/>
                  </a:schemeClr>
                </a:solidFill>
              </a:defRPr>
            </a:lvl2pPr>
            <a:lvl3pPr marL="4806493" indent="0" algn="ctr">
              <a:buNone/>
              <a:defRPr>
                <a:solidFill>
                  <a:schemeClr val="tx1">
                    <a:tint val="75000"/>
                  </a:schemeClr>
                </a:solidFill>
              </a:defRPr>
            </a:lvl3pPr>
            <a:lvl4pPr marL="7209739" indent="0" algn="ctr">
              <a:buNone/>
              <a:defRPr>
                <a:solidFill>
                  <a:schemeClr val="tx1">
                    <a:tint val="75000"/>
                  </a:schemeClr>
                </a:solidFill>
              </a:defRPr>
            </a:lvl4pPr>
            <a:lvl5pPr marL="9612985" indent="0" algn="ctr">
              <a:buNone/>
              <a:defRPr>
                <a:solidFill>
                  <a:schemeClr val="tx1">
                    <a:tint val="75000"/>
                  </a:schemeClr>
                </a:solidFill>
              </a:defRPr>
            </a:lvl5pPr>
            <a:lvl6pPr marL="12016233" indent="0" algn="ctr">
              <a:buNone/>
              <a:defRPr>
                <a:solidFill>
                  <a:schemeClr val="tx1">
                    <a:tint val="75000"/>
                  </a:schemeClr>
                </a:solidFill>
              </a:defRPr>
            </a:lvl6pPr>
            <a:lvl7pPr marL="14419480" indent="0" algn="ctr">
              <a:buNone/>
              <a:defRPr>
                <a:solidFill>
                  <a:schemeClr val="tx1">
                    <a:tint val="75000"/>
                  </a:schemeClr>
                </a:solidFill>
              </a:defRPr>
            </a:lvl7pPr>
            <a:lvl8pPr marL="16822726" indent="0" algn="ctr">
              <a:buNone/>
              <a:defRPr>
                <a:solidFill>
                  <a:schemeClr val="tx1">
                    <a:tint val="75000"/>
                  </a:schemeClr>
                </a:solidFill>
              </a:defRPr>
            </a:lvl8pPr>
            <a:lvl9pPr marL="1922597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2" y="7378701"/>
            <a:ext cx="55298343"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91068" y="7378701"/>
            <a:ext cx="165178737"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4678642"/>
            <a:ext cx="37307520" cy="762762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6277598"/>
            <a:ext cx="37307520" cy="8401048"/>
          </a:xfrm>
        </p:spPr>
        <p:txBody>
          <a:bodyPr anchor="b"/>
          <a:lstStyle>
            <a:lvl1pPr marL="0" indent="0">
              <a:buNone/>
              <a:defRPr sz="10400">
                <a:solidFill>
                  <a:schemeClr val="tx1">
                    <a:tint val="75000"/>
                  </a:schemeClr>
                </a:solidFill>
              </a:defRPr>
            </a:lvl1pPr>
            <a:lvl2pPr marL="2403246" indent="0">
              <a:buNone/>
              <a:defRPr sz="9500">
                <a:solidFill>
                  <a:schemeClr val="tx1">
                    <a:tint val="75000"/>
                  </a:schemeClr>
                </a:solidFill>
              </a:defRPr>
            </a:lvl2pPr>
            <a:lvl3pPr marL="4806493" indent="0">
              <a:buNone/>
              <a:defRPr sz="8400">
                <a:solidFill>
                  <a:schemeClr val="tx1">
                    <a:tint val="75000"/>
                  </a:schemeClr>
                </a:solidFill>
              </a:defRPr>
            </a:lvl3pPr>
            <a:lvl4pPr marL="7209739" indent="0">
              <a:buNone/>
              <a:defRPr sz="7500">
                <a:solidFill>
                  <a:schemeClr val="tx1">
                    <a:tint val="75000"/>
                  </a:schemeClr>
                </a:solidFill>
              </a:defRPr>
            </a:lvl4pPr>
            <a:lvl5pPr marL="9612985" indent="0">
              <a:buNone/>
              <a:defRPr sz="7500">
                <a:solidFill>
                  <a:schemeClr val="tx1">
                    <a:tint val="75000"/>
                  </a:schemeClr>
                </a:solidFill>
              </a:defRPr>
            </a:lvl5pPr>
            <a:lvl6pPr marL="12016233" indent="0">
              <a:buNone/>
              <a:defRPr sz="7500">
                <a:solidFill>
                  <a:schemeClr val="tx1">
                    <a:tint val="75000"/>
                  </a:schemeClr>
                </a:solidFill>
              </a:defRPr>
            </a:lvl6pPr>
            <a:lvl7pPr marL="14419480" indent="0">
              <a:buNone/>
              <a:defRPr sz="7500">
                <a:solidFill>
                  <a:schemeClr val="tx1">
                    <a:tint val="75000"/>
                  </a:schemeClr>
                </a:solidFill>
              </a:defRPr>
            </a:lvl7pPr>
            <a:lvl8pPr marL="16822726" indent="0">
              <a:buNone/>
              <a:defRPr sz="7500">
                <a:solidFill>
                  <a:schemeClr val="tx1">
                    <a:tint val="75000"/>
                  </a:schemeClr>
                </a:solidFill>
              </a:defRPr>
            </a:lvl8pPr>
            <a:lvl9pPr marL="19225974" indent="0">
              <a:buNone/>
              <a:defRPr sz="7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91066" y="43009821"/>
            <a:ext cx="110238537" cy="121659652"/>
          </a:xfrm>
        </p:spPr>
        <p:txBody>
          <a:bodyPr/>
          <a:lstStyle>
            <a:lvl1pPr>
              <a:defRPr sz="14600"/>
            </a:lvl1pPr>
            <a:lvl2pPr>
              <a:defRPr sz="12600"/>
            </a:lvl2pPr>
            <a:lvl3pPr>
              <a:defRPr sz="104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261126" y="43009821"/>
            <a:ext cx="110238543" cy="121659652"/>
          </a:xfrm>
        </p:spPr>
        <p:txBody>
          <a:bodyPr/>
          <a:lstStyle>
            <a:lvl1pPr>
              <a:defRPr sz="14600"/>
            </a:lvl1pPr>
            <a:lvl2pPr>
              <a:defRPr sz="12600"/>
            </a:lvl2pPr>
            <a:lvl3pPr>
              <a:defRPr sz="104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8596633"/>
            <a:ext cx="19392903" cy="3582668"/>
          </a:xfrm>
        </p:spPr>
        <p:txBody>
          <a:bodyPr anchor="b"/>
          <a:lstStyle>
            <a:lvl1pPr marL="0" indent="0">
              <a:buNone/>
              <a:defRPr sz="12600" b="1"/>
            </a:lvl1pPr>
            <a:lvl2pPr marL="2403246" indent="0">
              <a:buNone/>
              <a:defRPr sz="10400" b="1"/>
            </a:lvl2pPr>
            <a:lvl3pPr marL="4806493" indent="0">
              <a:buNone/>
              <a:defRPr sz="9500" b="1"/>
            </a:lvl3pPr>
            <a:lvl4pPr marL="7209739" indent="0">
              <a:buNone/>
              <a:defRPr sz="8400" b="1"/>
            </a:lvl4pPr>
            <a:lvl5pPr marL="9612985" indent="0">
              <a:buNone/>
              <a:defRPr sz="8400" b="1"/>
            </a:lvl5pPr>
            <a:lvl6pPr marL="12016233" indent="0">
              <a:buNone/>
              <a:defRPr sz="8400" b="1"/>
            </a:lvl6pPr>
            <a:lvl7pPr marL="14419480" indent="0">
              <a:buNone/>
              <a:defRPr sz="8400" b="1"/>
            </a:lvl7pPr>
            <a:lvl8pPr marL="16822726" indent="0">
              <a:buNone/>
              <a:defRPr sz="8400" b="1"/>
            </a:lvl8pPr>
            <a:lvl9pPr marL="19225974"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3" y="12179301"/>
            <a:ext cx="19392903" cy="22127212"/>
          </a:xfrm>
        </p:spPr>
        <p:txBody>
          <a:bodyPr/>
          <a:lstStyle>
            <a:lvl1pPr>
              <a:defRPr sz="12600"/>
            </a:lvl1pPr>
            <a:lvl2pPr>
              <a:defRPr sz="104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3"/>
            <a:ext cx="19400520" cy="3582668"/>
          </a:xfrm>
        </p:spPr>
        <p:txBody>
          <a:bodyPr anchor="b"/>
          <a:lstStyle>
            <a:lvl1pPr marL="0" indent="0">
              <a:buNone/>
              <a:defRPr sz="12600" b="1"/>
            </a:lvl1pPr>
            <a:lvl2pPr marL="2403246" indent="0">
              <a:buNone/>
              <a:defRPr sz="10400" b="1"/>
            </a:lvl2pPr>
            <a:lvl3pPr marL="4806493" indent="0">
              <a:buNone/>
              <a:defRPr sz="9500" b="1"/>
            </a:lvl3pPr>
            <a:lvl4pPr marL="7209739" indent="0">
              <a:buNone/>
              <a:defRPr sz="8400" b="1"/>
            </a:lvl4pPr>
            <a:lvl5pPr marL="9612985" indent="0">
              <a:buNone/>
              <a:defRPr sz="8400" b="1"/>
            </a:lvl5pPr>
            <a:lvl6pPr marL="12016233" indent="0">
              <a:buNone/>
              <a:defRPr sz="8400" b="1"/>
            </a:lvl6pPr>
            <a:lvl7pPr marL="14419480" indent="0">
              <a:buNone/>
              <a:defRPr sz="8400" b="1"/>
            </a:lvl7pPr>
            <a:lvl8pPr marL="16822726" indent="0">
              <a:buNone/>
              <a:defRPr sz="8400" b="1"/>
            </a:lvl8pPr>
            <a:lvl9pPr marL="19225974"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3" y="12179301"/>
            <a:ext cx="19400520" cy="22127212"/>
          </a:xfrm>
        </p:spPr>
        <p:txBody>
          <a:bodyPr/>
          <a:lstStyle>
            <a:lvl1pPr>
              <a:defRPr sz="12600"/>
            </a:lvl1pPr>
            <a:lvl2pPr>
              <a:defRPr sz="104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6" y="1529080"/>
            <a:ext cx="14439903" cy="6507480"/>
          </a:xfrm>
        </p:spPr>
        <p:txBody>
          <a:bodyPr anchor="b"/>
          <a:lstStyle>
            <a:lvl1pPr algn="l">
              <a:defRPr sz="10400" b="1"/>
            </a:lvl1pPr>
          </a:lstStyle>
          <a:p>
            <a:r>
              <a:rPr lang="en-US" smtClean="0"/>
              <a:t>Click to edit Master title style</a:t>
            </a:r>
            <a:endParaRPr lang="en-US"/>
          </a:p>
        </p:txBody>
      </p:sp>
      <p:sp>
        <p:nvSpPr>
          <p:cNvPr id="3" name="Content Placeholder 2"/>
          <p:cNvSpPr>
            <a:spLocks noGrp="1"/>
          </p:cNvSpPr>
          <p:nvPr>
            <p:ph idx="1"/>
          </p:nvPr>
        </p:nvSpPr>
        <p:spPr>
          <a:xfrm>
            <a:off x="17160240" y="1529086"/>
            <a:ext cx="24536400" cy="32777432"/>
          </a:xfrm>
        </p:spPr>
        <p:txBody>
          <a:bodyPr/>
          <a:lstStyle>
            <a:lvl1pPr>
              <a:defRPr sz="16800"/>
            </a:lvl1pPr>
            <a:lvl2pPr>
              <a:defRPr sz="14600"/>
            </a:lvl2pPr>
            <a:lvl3pPr>
              <a:defRPr sz="12600"/>
            </a:lvl3pPr>
            <a:lvl4pPr>
              <a:defRPr sz="10400"/>
            </a:lvl4pPr>
            <a:lvl5pPr>
              <a:defRPr sz="10400"/>
            </a:lvl5pPr>
            <a:lvl6pPr>
              <a:defRPr sz="10400"/>
            </a:lvl6pPr>
            <a:lvl7pPr>
              <a:defRPr sz="10400"/>
            </a:lvl7pPr>
            <a:lvl8pPr>
              <a:defRPr sz="10400"/>
            </a:lvl8pPr>
            <a:lvl9pPr>
              <a:defRPr sz="10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6" y="8036566"/>
            <a:ext cx="14439903" cy="26269952"/>
          </a:xfrm>
        </p:spPr>
        <p:txBody>
          <a:bodyPr/>
          <a:lstStyle>
            <a:lvl1pPr marL="0" indent="0">
              <a:buNone/>
              <a:defRPr sz="7500"/>
            </a:lvl1pPr>
            <a:lvl2pPr marL="2403246" indent="0">
              <a:buNone/>
              <a:defRPr sz="6200"/>
            </a:lvl2pPr>
            <a:lvl3pPr marL="4806493" indent="0">
              <a:buNone/>
              <a:defRPr sz="5300"/>
            </a:lvl3pPr>
            <a:lvl4pPr marL="7209739" indent="0">
              <a:buNone/>
              <a:defRPr sz="4700"/>
            </a:lvl4pPr>
            <a:lvl5pPr marL="9612985" indent="0">
              <a:buNone/>
              <a:defRPr sz="4700"/>
            </a:lvl5pPr>
            <a:lvl6pPr marL="12016233" indent="0">
              <a:buNone/>
              <a:defRPr sz="4700"/>
            </a:lvl6pPr>
            <a:lvl7pPr marL="14419480" indent="0">
              <a:buNone/>
              <a:defRPr sz="4700"/>
            </a:lvl7pPr>
            <a:lvl8pPr marL="16822726" indent="0">
              <a:buNone/>
              <a:defRPr sz="4700"/>
            </a:lvl8pPr>
            <a:lvl9pPr marL="19225974"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1"/>
            <a:ext cx="26334720" cy="3173732"/>
          </a:xfrm>
        </p:spPr>
        <p:txBody>
          <a:bodyPr anchor="b"/>
          <a:lstStyle>
            <a:lvl1pPr algn="l">
              <a:defRPr sz="104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6800"/>
            </a:lvl1pPr>
            <a:lvl2pPr marL="2403246" indent="0">
              <a:buNone/>
              <a:defRPr sz="14600"/>
            </a:lvl2pPr>
            <a:lvl3pPr marL="4806493" indent="0">
              <a:buNone/>
              <a:defRPr sz="12600"/>
            </a:lvl3pPr>
            <a:lvl4pPr marL="7209739" indent="0">
              <a:buNone/>
              <a:defRPr sz="10400"/>
            </a:lvl4pPr>
            <a:lvl5pPr marL="9612985" indent="0">
              <a:buNone/>
              <a:defRPr sz="10400"/>
            </a:lvl5pPr>
            <a:lvl6pPr marL="12016233" indent="0">
              <a:buNone/>
              <a:defRPr sz="10400"/>
            </a:lvl6pPr>
            <a:lvl7pPr marL="14419480" indent="0">
              <a:buNone/>
              <a:defRPr sz="10400"/>
            </a:lvl7pPr>
            <a:lvl8pPr marL="16822726" indent="0">
              <a:buNone/>
              <a:defRPr sz="10400"/>
            </a:lvl8pPr>
            <a:lvl9pPr marL="19225974" indent="0">
              <a:buNone/>
              <a:defRPr sz="10400"/>
            </a:lvl9pPr>
          </a:lstStyle>
          <a:p>
            <a:endParaRPr lang="en-US"/>
          </a:p>
        </p:txBody>
      </p:sp>
      <p:sp>
        <p:nvSpPr>
          <p:cNvPr id="4" name="Text Placeholder 3"/>
          <p:cNvSpPr>
            <a:spLocks noGrp="1"/>
          </p:cNvSpPr>
          <p:nvPr>
            <p:ph type="body" sz="half" idx="2"/>
          </p:nvPr>
        </p:nvSpPr>
        <p:spPr>
          <a:xfrm>
            <a:off x="8602983" y="30057093"/>
            <a:ext cx="26334720" cy="4507228"/>
          </a:xfrm>
        </p:spPr>
        <p:txBody>
          <a:bodyPr/>
          <a:lstStyle>
            <a:lvl1pPr marL="0" indent="0">
              <a:buNone/>
              <a:defRPr sz="7500"/>
            </a:lvl1pPr>
            <a:lvl2pPr marL="2403246" indent="0">
              <a:buNone/>
              <a:defRPr sz="6200"/>
            </a:lvl2pPr>
            <a:lvl3pPr marL="4806493" indent="0">
              <a:buNone/>
              <a:defRPr sz="5300"/>
            </a:lvl3pPr>
            <a:lvl4pPr marL="7209739" indent="0">
              <a:buNone/>
              <a:defRPr sz="4700"/>
            </a:lvl4pPr>
            <a:lvl5pPr marL="9612985" indent="0">
              <a:buNone/>
              <a:defRPr sz="4700"/>
            </a:lvl5pPr>
            <a:lvl6pPr marL="12016233" indent="0">
              <a:buNone/>
              <a:defRPr sz="4700"/>
            </a:lvl6pPr>
            <a:lvl7pPr marL="14419480" indent="0">
              <a:buNone/>
              <a:defRPr sz="4700"/>
            </a:lvl7pPr>
            <a:lvl8pPr marL="16822726" indent="0">
              <a:buNone/>
              <a:defRPr sz="4700"/>
            </a:lvl8pPr>
            <a:lvl9pPr marL="19225974"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480650" tIns="240325" rIns="480650" bIns="24032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6"/>
            <a:ext cx="39502080" cy="25345392"/>
          </a:xfrm>
          <a:prstGeom prst="rect">
            <a:avLst/>
          </a:prstGeom>
        </p:spPr>
        <p:txBody>
          <a:bodyPr vert="horz" lIns="480650" tIns="240325" rIns="480650" bIns="2403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480650" tIns="240325" rIns="480650" bIns="240325" rtlCol="0" anchor="ctr"/>
          <a:lstStyle>
            <a:lvl1pPr algn="l">
              <a:defRPr sz="62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480650" tIns="240325" rIns="480650" bIns="240325" rtlCol="0" anchor="ctr"/>
          <a:lstStyle>
            <a:lvl1pPr algn="ctr">
              <a:defRPr sz="6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480650" tIns="240325" rIns="480650" bIns="240325" rtlCol="0" anchor="ctr"/>
          <a:lstStyle>
            <a:lvl1pPr algn="r">
              <a:defRPr sz="62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03246" rtl="0" eaLnBrk="1" latinLnBrk="0" hangingPunct="1">
        <a:spcBef>
          <a:spcPct val="0"/>
        </a:spcBef>
        <a:buNone/>
        <a:defRPr sz="23000" kern="1200">
          <a:solidFill>
            <a:schemeClr val="tx1"/>
          </a:solidFill>
          <a:latin typeface="+mj-lt"/>
          <a:ea typeface="+mj-ea"/>
          <a:cs typeface="+mj-cs"/>
        </a:defRPr>
      </a:lvl1pPr>
    </p:titleStyle>
    <p:bodyStyle>
      <a:lvl1pPr marL="1802436" indent="-1802436" algn="l" defTabSz="2403246" rtl="0" eaLnBrk="1" latinLnBrk="0" hangingPunct="1">
        <a:spcBef>
          <a:spcPct val="20000"/>
        </a:spcBef>
        <a:buFont typeface="Arial"/>
        <a:buChar char="•"/>
        <a:defRPr sz="16800" kern="1200">
          <a:solidFill>
            <a:schemeClr val="tx1"/>
          </a:solidFill>
          <a:latin typeface="+mn-lt"/>
          <a:ea typeface="+mn-ea"/>
          <a:cs typeface="+mn-cs"/>
        </a:defRPr>
      </a:lvl1pPr>
      <a:lvl2pPr marL="3905276" indent="-1502028" algn="l" defTabSz="2403246" rtl="0" eaLnBrk="1" latinLnBrk="0" hangingPunct="1">
        <a:spcBef>
          <a:spcPct val="20000"/>
        </a:spcBef>
        <a:buFont typeface="Arial"/>
        <a:buChar char="–"/>
        <a:defRPr sz="14600" kern="1200">
          <a:solidFill>
            <a:schemeClr val="tx1"/>
          </a:solidFill>
          <a:latin typeface="+mn-lt"/>
          <a:ea typeface="+mn-ea"/>
          <a:cs typeface="+mn-cs"/>
        </a:defRPr>
      </a:lvl2pPr>
      <a:lvl3pPr marL="6008116" indent="-1201624" algn="l" defTabSz="2403246" rtl="0" eaLnBrk="1" latinLnBrk="0" hangingPunct="1">
        <a:spcBef>
          <a:spcPct val="20000"/>
        </a:spcBef>
        <a:buFont typeface="Arial"/>
        <a:buChar char="•"/>
        <a:defRPr sz="12600" kern="1200">
          <a:solidFill>
            <a:schemeClr val="tx1"/>
          </a:solidFill>
          <a:latin typeface="+mn-lt"/>
          <a:ea typeface="+mn-ea"/>
          <a:cs typeface="+mn-cs"/>
        </a:defRPr>
      </a:lvl3pPr>
      <a:lvl4pPr marL="8411363" indent="-1201624" algn="l" defTabSz="2403246" rtl="0" eaLnBrk="1" latinLnBrk="0" hangingPunct="1">
        <a:spcBef>
          <a:spcPct val="20000"/>
        </a:spcBef>
        <a:buFont typeface="Arial"/>
        <a:buChar char="–"/>
        <a:defRPr sz="10400" kern="1200">
          <a:solidFill>
            <a:schemeClr val="tx1"/>
          </a:solidFill>
          <a:latin typeface="+mn-lt"/>
          <a:ea typeface="+mn-ea"/>
          <a:cs typeface="+mn-cs"/>
        </a:defRPr>
      </a:lvl4pPr>
      <a:lvl5pPr marL="10814611" indent="-1201624" algn="l" defTabSz="2403246" rtl="0" eaLnBrk="1" latinLnBrk="0" hangingPunct="1">
        <a:spcBef>
          <a:spcPct val="20000"/>
        </a:spcBef>
        <a:buFont typeface="Arial"/>
        <a:buChar char="»"/>
        <a:defRPr sz="10400" kern="1200">
          <a:solidFill>
            <a:schemeClr val="tx1"/>
          </a:solidFill>
          <a:latin typeface="+mn-lt"/>
          <a:ea typeface="+mn-ea"/>
          <a:cs typeface="+mn-cs"/>
        </a:defRPr>
      </a:lvl5pPr>
      <a:lvl6pPr marL="13217857" indent="-1201624" algn="l" defTabSz="2403246" rtl="0" eaLnBrk="1" latinLnBrk="0" hangingPunct="1">
        <a:spcBef>
          <a:spcPct val="20000"/>
        </a:spcBef>
        <a:buFont typeface="Arial"/>
        <a:buChar char="•"/>
        <a:defRPr sz="10400" kern="1200">
          <a:solidFill>
            <a:schemeClr val="tx1"/>
          </a:solidFill>
          <a:latin typeface="+mn-lt"/>
          <a:ea typeface="+mn-ea"/>
          <a:cs typeface="+mn-cs"/>
        </a:defRPr>
      </a:lvl6pPr>
      <a:lvl7pPr marL="15621104" indent="-1201624" algn="l" defTabSz="2403246" rtl="0" eaLnBrk="1" latinLnBrk="0" hangingPunct="1">
        <a:spcBef>
          <a:spcPct val="20000"/>
        </a:spcBef>
        <a:buFont typeface="Arial"/>
        <a:buChar char="•"/>
        <a:defRPr sz="10400" kern="1200">
          <a:solidFill>
            <a:schemeClr val="tx1"/>
          </a:solidFill>
          <a:latin typeface="+mn-lt"/>
          <a:ea typeface="+mn-ea"/>
          <a:cs typeface="+mn-cs"/>
        </a:defRPr>
      </a:lvl7pPr>
      <a:lvl8pPr marL="18024350" indent="-1201624" algn="l" defTabSz="2403246" rtl="0" eaLnBrk="1" latinLnBrk="0" hangingPunct="1">
        <a:spcBef>
          <a:spcPct val="20000"/>
        </a:spcBef>
        <a:buFont typeface="Arial"/>
        <a:buChar char="•"/>
        <a:defRPr sz="10400" kern="1200">
          <a:solidFill>
            <a:schemeClr val="tx1"/>
          </a:solidFill>
          <a:latin typeface="+mn-lt"/>
          <a:ea typeface="+mn-ea"/>
          <a:cs typeface="+mn-cs"/>
        </a:defRPr>
      </a:lvl8pPr>
      <a:lvl9pPr marL="20427596" indent="-1201624" algn="l" defTabSz="2403246" rtl="0" eaLnBrk="1" latinLnBrk="0" hangingPunct="1">
        <a:spcBef>
          <a:spcPct val="20000"/>
        </a:spcBef>
        <a:buFont typeface="Arial"/>
        <a:buChar char="•"/>
        <a:defRPr sz="10400" kern="1200">
          <a:solidFill>
            <a:schemeClr val="tx1"/>
          </a:solidFill>
          <a:latin typeface="+mn-lt"/>
          <a:ea typeface="+mn-ea"/>
          <a:cs typeface="+mn-cs"/>
        </a:defRPr>
      </a:lvl9pPr>
    </p:bodyStyle>
    <p:otherStyle>
      <a:defPPr>
        <a:defRPr lang="en-US"/>
      </a:defPPr>
      <a:lvl1pPr marL="0" algn="l" defTabSz="2403246" rtl="0" eaLnBrk="1" latinLnBrk="0" hangingPunct="1">
        <a:defRPr sz="9500" kern="1200">
          <a:solidFill>
            <a:schemeClr val="tx1"/>
          </a:solidFill>
          <a:latin typeface="+mn-lt"/>
          <a:ea typeface="+mn-ea"/>
          <a:cs typeface="+mn-cs"/>
        </a:defRPr>
      </a:lvl1pPr>
      <a:lvl2pPr marL="2403246" algn="l" defTabSz="2403246" rtl="0" eaLnBrk="1" latinLnBrk="0" hangingPunct="1">
        <a:defRPr sz="9500" kern="1200">
          <a:solidFill>
            <a:schemeClr val="tx1"/>
          </a:solidFill>
          <a:latin typeface="+mn-lt"/>
          <a:ea typeface="+mn-ea"/>
          <a:cs typeface="+mn-cs"/>
        </a:defRPr>
      </a:lvl2pPr>
      <a:lvl3pPr marL="4806493" algn="l" defTabSz="2403246" rtl="0" eaLnBrk="1" latinLnBrk="0" hangingPunct="1">
        <a:defRPr sz="9500" kern="1200">
          <a:solidFill>
            <a:schemeClr val="tx1"/>
          </a:solidFill>
          <a:latin typeface="+mn-lt"/>
          <a:ea typeface="+mn-ea"/>
          <a:cs typeface="+mn-cs"/>
        </a:defRPr>
      </a:lvl3pPr>
      <a:lvl4pPr marL="7209739" algn="l" defTabSz="2403246" rtl="0" eaLnBrk="1" latinLnBrk="0" hangingPunct="1">
        <a:defRPr sz="9500" kern="1200">
          <a:solidFill>
            <a:schemeClr val="tx1"/>
          </a:solidFill>
          <a:latin typeface="+mn-lt"/>
          <a:ea typeface="+mn-ea"/>
          <a:cs typeface="+mn-cs"/>
        </a:defRPr>
      </a:lvl4pPr>
      <a:lvl5pPr marL="9612985" algn="l" defTabSz="2403246" rtl="0" eaLnBrk="1" latinLnBrk="0" hangingPunct="1">
        <a:defRPr sz="9500" kern="1200">
          <a:solidFill>
            <a:schemeClr val="tx1"/>
          </a:solidFill>
          <a:latin typeface="+mn-lt"/>
          <a:ea typeface="+mn-ea"/>
          <a:cs typeface="+mn-cs"/>
        </a:defRPr>
      </a:lvl5pPr>
      <a:lvl6pPr marL="12016233" algn="l" defTabSz="2403246" rtl="0" eaLnBrk="1" latinLnBrk="0" hangingPunct="1">
        <a:defRPr sz="9500" kern="1200">
          <a:solidFill>
            <a:schemeClr val="tx1"/>
          </a:solidFill>
          <a:latin typeface="+mn-lt"/>
          <a:ea typeface="+mn-ea"/>
          <a:cs typeface="+mn-cs"/>
        </a:defRPr>
      </a:lvl6pPr>
      <a:lvl7pPr marL="14419480" algn="l" defTabSz="2403246" rtl="0" eaLnBrk="1" latinLnBrk="0" hangingPunct="1">
        <a:defRPr sz="9500" kern="1200">
          <a:solidFill>
            <a:schemeClr val="tx1"/>
          </a:solidFill>
          <a:latin typeface="+mn-lt"/>
          <a:ea typeface="+mn-ea"/>
          <a:cs typeface="+mn-cs"/>
        </a:defRPr>
      </a:lvl7pPr>
      <a:lvl8pPr marL="16822726" algn="l" defTabSz="2403246" rtl="0" eaLnBrk="1" latinLnBrk="0" hangingPunct="1">
        <a:defRPr sz="9500" kern="1200">
          <a:solidFill>
            <a:schemeClr val="tx1"/>
          </a:solidFill>
          <a:latin typeface="+mn-lt"/>
          <a:ea typeface="+mn-ea"/>
          <a:cs typeface="+mn-cs"/>
        </a:defRPr>
      </a:lvl8pPr>
      <a:lvl9pPr marL="19225974" algn="l" defTabSz="24032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Layout" Target="../diagrams/layout1.xml"/><Relationship Id="rId12" Type="http://schemas.openxmlformats.org/officeDocument/2006/relationships/diagramQuickStyle" Target="../diagrams/quickStyle1.xml"/><Relationship Id="rId13" Type="http://schemas.openxmlformats.org/officeDocument/2006/relationships/diagramColors" Target="../diagrams/colors1.xml"/><Relationship Id="rId14"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chart" Target="../charts/chart1.xml"/><Relationship Id="rId9" Type="http://schemas.openxmlformats.org/officeDocument/2006/relationships/image" Target="../media/image3.jpeg"/><Relationship Id="rId10"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87984" y="643506"/>
            <a:ext cx="42878183" cy="619775"/>
            <a:chOff x="817847" y="907175"/>
            <a:chExt cx="42255505" cy="523521"/>
          </a:xfrm>
        </p:grpSpPr>
        <p:sp>
          <p:nvSpPr>
            <p:cNvPr id="32" name="Rectangle 31"/>
            <p:cNvSpPr/>
            <p:nvPr/>
          </p:nvSpPr>
          <p:spPr>
            <a:xfrm>
              <a:off x="817847" y="907175"/>
              <a:ext cx="42255505" cy="42961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2" name="Rectangle 11"/>
            <p:cNvSpPr/>
            <p:nvPr/>
          </p:nvSpPr>
          <p:spPr>
            <a:xfrm>
              <a:off x="817847" y="1330437"/>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grpSp>
        <p:nvGrpSpPr>
          <p:cNvPr id="6" name="Group 5"/>
          <p:cNvGrpSpPr/>
          <p:nvPr/>
        </p:nvGrpSpPr>
        <p:grpSpPr>
          <a:xfrm>
            <a:off x="487984" y="36910217"/>
            <a:ext cx="42878183" cy="702662"/>
            <a:chOff x="817847" y="31355693"/>
            <a:chExt cx="42255505" cy="593535"/>
          </a:xfrm>
        </p:grpSpPr>
        <p:sp>
          <p:nvSpPr>
            <p:cNvPr id="10" name="Rectangle 9"/>
            <p:cNvSpPr/>
            <p:nvPr/>
          </p:nvSpPr>
          <p:spPr>
            <a:xfrm>
              <a:off x="817847" y="31452775"/>
              <a:ext cx="42255505" cy="49645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3" name="Rectangle 12"/>
            <p:cNvSpPr/>
            <p:nvPr/>
          </p:nvSpPr>
          <p:spPr>
            <a:xfrm>
              <a:off x="817847" y="31355693"/>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sp>
        <p:nvSpPr>
          <p:cNvPr id="16" name="Rectangle 15"/>
          <p:cNvSpPr/>
          <p:nvPr/>
        </p:nvSpPr>
        <p:spPr>
          <a:xfrm>
            <a:off x="544257" y="6858684"/>
            <a:ext cx="42812211" cy="247161"/>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29" tIns="45715" rIns="91429" bIns="45715" rtlCol="0" anchor="ctr"/>
          <a:lstStyle/>
          <a:p>
            <a:pPr algn="ctr"/>
            <a:endParaRPr lang="en-US">
              <a:noFill/>
            </a:endParaRPr>
          </a:p>
        </p:txBody>
      </p:sp>
      <p:sp>
        <p:nvSpPr>
          <p:cNvPr id="36" name="TextBox 35"/>
          <p:cNvSpPr txBox="1"/>
          <p:nvPr/>
        </p:nvSpPr>
        <p:spPr>
          <a:xfrm>
            <a:off x="1995455" y="1731350"/>
            <a:ext cx="39900289" cy="4201022"/>
          </a:xfrm>
          <a:prstGeom prst="rect">
            <a:avLst/>
          </a:prstGeom>
          <a:noFill/>
        </p:spPr>
        <p:txBody>
          <a:bodyPr wrap="square" rtlCol="0">
            <a:spAutoFit/>
          </a:bodyPr>
          <a:lstStyle/>
          <a:p>
            <a:pPr algn="ctr">
              <a:defRPr/>
            </a:pPr>
            <a:r>
              <a:rPr lang="en-US" sz="15000" b="1" dirty="0" smtClean="0"/>
              <a:t>42” </a:t>
            </a:r>
            <a:r>
              <a:rPr lang="en-US" sz="15000" b="1" dirty="0"/>
              <a:t>x 48” Poster Template with Tips</a:t>
            </a:r>
          </a:p>
          <a:p>
            <a:pPr algn="ctr">
              <a:spcBef>
                <a:spcPts val="1199"/>
              </a:spcBef>
              <a:defRPr/>
            </a:pPr>
            <a:r>
              <a:rPr lang="en-US" sz="10700" dirty="0">
                <a:cs typeface="Calibri"/>
              </a:rPr>
              <a:t>CSUF Faculty Development Center</a:t>
            </a:r>
          </a:p>
        </p:txBody>
      </p:sp>
      <p:sp>
        <p:nvSpPr>
          <p:cNvPr id="37" name="TextBox 36"/>
          <p:cNvSpPr txBox="1"/>
          <p:nvPr/>
        </p:nvSpPr>
        <p:spPr>
          <a:xfrm>
            <a:off x="1474818" y="8151040"/>
            <a:ext cx="12085315" cy="26114833"/>
          </a:xfrm>
          <a:prstGeom prst="rect">
            <a:avLst/>
          </a:prstGeom>
          <a:noFill/>
        </p:spPr>
        <p:txBody>
          <a:bodyPr wrap="square" rtlCol="0">
            <a:spAutoFit/>
          </a:bodyPr>
          <a:lstStyle/>
          <a:p>
            <a:pPr algn="ctr"/>
            <a:r>
              <a:rPr lang="en-US" sz="5400" b="1" dirty="0" smtClean="0">
                <a:ea typeface="Times New Roman" pitchFamily="39" charset="0"/>
                <a:cs typeface="Calibri"/>
              </a:rPr>
              <a:t>Using This Template</a:t>
            </a:r>
          </a:p>
          <a:p>
            <a:pPr algn="ctr"/>
            <a:endParaRPr lang="en-US" sz="3600" b="1" i="1" dirty="0" smtClean="0">
              <a:ea typeface="Times New Roman" pitchFamily="39" charset="0"/>
              <a:cs typeface="Calibri"/>
            </a:endParaRPr>
          </a:p>
          <a:p>
            <a:pPr algn="just"/>
            <a:r>
              <a:rPr lang="en-US" sz="3600" dirty="0" smtClean="0">
                <a:cs typeface="Calibri"/>
              </a:rPr>
              <a:t>Everything in this template is editable! You can change colors, change font styles and sizes, resize areas by dragging, add a column by inserting a new Text Box,  and delete  an existing Text Box column.</a:t>
            </a:r>
          </a:p>
          <a:p>
            <a:pPr algn="just"/>
            <a:endParaRPr lang="en-US" sz="3600" dirty="0" smtClean="0">
              <a:cs typeface="Calibri"/>
            </a:endParaRPr>
          </a:p>
          <a:p>
            <a:pPr algn="just"/>
            <a:r>
              <a:rPr lang="en-US" sz="3600" dirty="0" smtClean="0">
                <a:cs typeface="Calibri"/>
              </a:rPr>
              <a:t>To save you time, we have used a recommended layout and recommended font sizes for headings and body. </a:t>
            </a:r>
          </a:p>
          <a:p>
            <a:pPr algn="just"/>
            <a:endParaRPr lang="en-US" sz="3600" dirty="0" smtClean="0">
              <a:cs typeface="Calibri"/>
            </a:endParaRPr>
          </a:p>
          <a:p>
            <a:pPr algn="just"/>
            <a:r>
              <a:rPr lang="en-US" sz="3600" dirty="0" smtClean="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3600" dirty="0" smtClean="0">
              <a:cs typeface="Calibri"/>
            </a:endParaRPr>
          </a:p>
          <a:p>
            <a:pPr lvl="0" algn="ctr"/>
            <a:r>
              <a:rPr lang="en-US" sz="5400" b="1" dirty="0" smtClean="0">
                <a:solidFill>
                  <a:prstClr val="black"/>
                </a:solidFill>
                <a:ea typeface="Times New Roman" pitchFamily="39" charset="0"/>
                <a:cs typeface="Calibri"/>
              </a:rPr>
              <a:t>Reader-Friendly Layout Tips</a:t>
            </a:r>
          </a:p>
          <a:p>
            <a:pPr algn="just"/>
            <a:endParaRPr lang="en-US" sz="3600" dirty="0" smtClean="0">
              <a:ea typeface="Times New Roman" pitchFamily="39" charset="0"/>
              <a:cs typeface="Calibri"/>
            </a:endParaRPr>
          </a:p>
          <a:p>
            <a:pPr algn="just"/>
            <a:r>
              <a:rPr lang="en-US" sz="3600" dirty="0" smtClean="0"/>
              <a:t>Create your poster with your reader in mind! Follow these tips:</a:t>
            </a:r>
          </a:p>
          <a:p>
            <a:pPr algn="just"/>
            <a:endParaRPr lang="en-US" sz="3600" dirty="0" smtClean="0"/>
          </a:p>
          <a:p>
            <a:pPr marL="571500" indent="-571500" algn="just">
              <a:spcAft>
                <a:spcPts val="3000"/>
              </a:spcAft>
              <a:buFont typeface="Arial" panose="020B0604020202020204" pitchFamily="34" charset="0"/>
              <a:buChar char="•"/>
            </a:pPr>
            <a:r>
              <a:rPr lang="en-US" sz="3600" dirty="0" smtClean="0"/>
              <a:t>Everything should big enough to read from 3 to 6 feet away.</a:t>
            </a:r>
          </a:p>
          <a:p>
            <a:pPr marL="571500" indent="-571500" algn="just">
              <a:spcAft>
                <a:spcPts val="3000"/>
              </a:spcAft>
              <a:buFont typeface="Arial" panose="020B0604020202020204" pitchFamily="34" charset="0"/>
              <a:buChar char="•"/>
            </a:pPr>
            <a:r>
              <a:rPr lang="en-US" sz="3600" dirty="0" smtClean="0"/>
              <a:t>Your audience should be able to read the text in 5-10 minutes. </a:t>
            </a:r>
          </a:p>
          <a:p>
            <a:pPr marL="571500" indent="-571500" algn="just">
              <a:spcAft>
                <a:spcPts val="3000"/>
              </a:spcAft>
              <a:buFont typeface="Arial" panose="020B0604020202020204" pitchFamily="34" charset="0"/>
              <a:buChar char="•"/>
            </a:pPr>
            <a:r>
              <a:rPr lang="en-US" sz="3600" dirty="0" smtClean="0"/>
              <a:t>Summarize your research to reduce the amount of text.  </a:t>
            </a:r>
          </a:p>
          <a:p>
            <a:pPr marL="571500" indent="-571500" algn="just">
              <a:spcAft>
                <a:spcPts val="3000"/>
              </a:spcAft>
              <a:buFont typeface="Arial" panose="020B0604020202020204" pitchFamily="34" charset="0"/>
              <a:buChar char="•"/>
            </a:pPr>
            <a:r>
              <a:rPr lang="en-US" sz="3600" dirty="0" smtClean="0"/>
              <a:t>Organize your content so someone can read by moving from left to right without having to move back to the left side.</a:t>
            </a:r>
          </a:p>
          <a:p>
            <a:pPr marL="571500" indent="-571500" algn="just">
              <a:spcAft>
                <a:spcPts val="3000"/>
              </a:spcAft>
              <a:buFont typeface="Arial" panose="020B0604020202020204" pitchFamily="34" charset="0"/>
              <a:buChar char="•"/>
            </a:pPr>
            <a:r>
              <a:rPr lang="en-US" sz="3600" dirty="0" smtClean="0"/>
              <a:t>Keep your layout simple and uncluttered. </a:t>
            </a:r>
          </a:p>
          <a:p>
            <a:pPr lvl="0" algn="ctr"/>
            <a:endParaRPr lang="en-US" sz="3600" b="1" dirty="0" smtClean="0">
              <a:solidFill>
                <a:prstClr val="black"/>
              </a:solidFill>
              <a:ea typeface="Times New Roman" pitchFamily="39" charset="0"/>
              <a:cs typeface="Calibri"/>
            </a:endParaRPr>
          </a:p>
          <a:p>
            <a:pPr lvl="0" algn="ctr"/>
            <a:r>
              <a:rPr lang="en-US" sz="5400" b="1" dirty="0" smtClean="0">
                <a:solidFill>
                  <a:prstClr val="black"/>
                </a:solidFill>
                <a:ea typeface="Times New Roman" pitchFamily="39" charset="0"/>
                <a:cs typeface="Calibri"/>
              </a:rPr>
              <a:t>Changing the Layout</a:t>
            </a:r>
          </a:p>
          <a:p>
            <a:pPr lvl="0" algn="just"/>
            <a:endParaRPr lang="en-US" sz="3600" b="1" dirty="0" smtClean="0">
              <a:solidFill>
                <a:prstClr val="black"/>
              </a:solidFill>
              <a:ea typeface="Times New Roman" pitchFamily="39" charset="0"/>
              <a:cs typeface="Calibri"/>
            </a:endParaRPr>
          </a:p>
          <a:p>
            <a:pPr algn="just"/>
            <a:r>
              <a:rPr lang="en-US" sz="3600" dirty="0" smtClean="0">
                <a:cs typeface="Calibri"/>
              </a:rPr>
              <a:t>When changing the poster’s layout, do </a:t>
            </a:r>
            <a:r>
              <a:rPr lang="en-US" sz="3600" b="1" dirty="0" smtClean="0">
                <a:cs typeface="Calibri"/>
              </a:rPr>
              <a:t>not</a:t>
            </a:r>
            <a:r>
              <a:rPr lang="en-US" sz="3600" dirty="0" smtClean="0">
                <a:cs typeface="Calibri"/>
              </a:rPr>
              <a:t> click “Layout” like you do for a PowerPoint presentation. Instead, to add a new area for textual content, click </a:t>
            </a:r>
            <a:r>
              <a:rPr lang="en-US" sz="3600" b="1" dirty="0" smtClean="0">
                <a:cs typeface="Calibri"/>
              </a:rPr>
              <a:t>Insert</a:t>
            </a:r>
            <a:r>
              <a:rPr lang="en-US" sz="3600" dirty="0" smtClean="0">
                <a:cs typeface="Calibri"/>
              </a:rPr>
              <a:t> and then </a:t>
            </a:r>
            <a:r>
              <a:rPr lang="en-US" sz="3600" b="1" dirty="0" smtClean="0">
                <a:cs typeface="Calibri"/>
              </a:rPr>
              <a:t>Text Box</a:t>
            </a:r>
            <a:r>
              <a:rPr lang="en-US" sz="3600" dirty="0" smtClean="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3600" dirty="0" smtClean="0">
              <a:cs typeface="Calibri"/>
            </a:endParaRPr>
          </a:p>
          <a:p>
            <a:pPr algn="just"/>
            <a:r>
              <a:rPr lang="en-US" sz="3600" dirty="0" smtClean="0">
                <a:cs typeface="Calibri"/>
              </a:rPr>
              <a:t>Click </a:t>
            </a:r>
            <a:r>
              <a:rPr lang="en-US" sz="3600" b="1" dirty="0" smtClean="0">
                <a:cs typeface="Calibri"/>
              </a:rPr>
              <a:t>View</a:t>
            </a:r>
            <a:r>
              <a:rPr lang="en-US" sz="3600" dirty="0" smtClean="0">
                <a:cs typeface="Calibri"/>
              </a:rPr>
              <a:t> and check </a:t>
            </a:r>
            <a:r>
              <a:rPr lang="en-US" sz="3600" b="1" dirty="0" smtClean="0">
                <a:cs typeface="Calibri"/>
              </a:rPr>
              <a:t>Gridlines</a:t>
            </a:r>
            <a:r>
              <a:rPr lang="en-US" sz="3600" dirty="0" smtClean="0">
                <a:cs typeface="Calibri"/>
              </a:rPr>
              <a:t> to see if text boxes are aligned in height.</a:t>
            </a:r>
            <a:endParaRPr lang="en-US" sz="3600" dirty="0">
              <a:cs typeface="Calibri"/>
            </a:endParaRPr>
          </a:p>
        </p:txBody>
      </p:sp>
      <p:sp>
        <p:nvSpPr>
          <p:cNvPr id="38" name="TextBox 37"/>
          <p:cNvSpPr txBox="1"/>
          <p:nvPr/>
        </p:nvSpPr>
        <p:spPr>
          <a:xfrm>
            <a:off x="15321719" y="8151040"/>
            <a:ext cx="12904660" cy="28392376"/>
          </a:xfrm>
          <a:prstGeom prst="rect">
            <a:avLst/>
          </a:prstGeom>
          <a:noFill/>
        </p:spPr>
        <p:txBody>
          <a:bodyPr wrap="square" rtlCol="0">
            <a:spAutoFit/>
          </a:bodyPr>
          <a:lstStyle/>
          <a:p>
            <a:pPr lvl="0" algn="ctr"/>
            <a:r>
              <a:rPr lang="en-US" sz="5400" b="1" dirty="0" smtClean="0">
                <a:solidFill>
                  <a:prstClr val="black"/>
                </a:solidFill>
                <a:latin typeface="Calibri" panose="020F0502020204030204" pitchFamily="34" charset="0"/>
                <a:ea typeface="Times New Roman" pitchFamily="39" charset="0"/>
                <a:cs typeface="Calibri"/>
              </a:rPr>
              <a:t>Title Tips</a:t>
            </a:r>
          </a:p>
          <a:p>
            <a:pPr lvl="0" algn="just"/>
            <a:endParaRPr lang="en-US" sz="3600" b="1" i="1" dirty="0">
              <a:solidFill>
                <a:prstClr val="black"/>
              </a:solidFill>
              <a:latin typeface="Calibri" panose="020F0502020204030204" pitchFamily="34" charset="0"/>
              <a:ea typeface="Times New Roman" pitchFamily="39" charset="0"/>
              <a:cs typeface="Calibri"/>
            </a:endParaRPr>
          </a:p>
          <a:p>
            <a:pPr lvl="0" algn="just"/>
            <a:r>
              <a:rPr lang="en-US" sz="3600" dirty="0">
                <a:solidFill>
                  <a:prstClr val="black"/>
                </a:solidFill>
                <a:latin typeface="Calibri" panose="020F0502020204030204" pitchFamily="34" charset="0"/>
              </a:rPr>
              <a:t>Use </a:t>
            </a:r>
            <a:r>
              <a:rPr lang="en-US" sz="3600" b="1" dirty="0">
                <a:solidFill>
                  <a:prstClr val="black"/>
                </a:solidFill>
                <a:latin typeface="Calibri" panose="020F0502020204030204" pitchFamily="34" charset="0"/>
              </a:rPr>
              <a:t>100-point font</a:t>
            </a:r>
            <a:r>
              <a:rPr lang="en-US" sz="3600" dirty="0">
                <a:solidFill>
                  <a:prstClr val="black"/>
                </a:solidFill>
                <a:latin typeface="Calibri" panose="020F0502020204030204" pitchFamily="34" charset="0"/>
              </a:rPr>
              <a:t> or larger for the  poster title and author(s).  </a:t>
            </a:r>
          </a:p>
          <a:p>
            <a:pPr lvl="0" algn="just"/>
            <a:endParaRPr lang="en-US" sz="3600" dirty="0">
              <a:solidFill>
                <a:prstClr val="black"/>
              </a:solidFill>
              <a:latin typeface="Calibri" panose="020F0502020204030204" pitchFamily="34" charset="0"/>
            </a:endParaRPr>
          </a:p>
          <a:p>
            <a:pPr lvl="0" algn="just"/>
            <a:r>
              <a:rPr lang="en-US" sz="36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3600" b="1" dirty="0">
              <a:latin typeface="Calibri" panose="020F0502020204030204" pitchFamily="34" charset="0"/>
              <a:ea typeface="Times New Roman" pitchFamily="39" charset="0"/>
              <a:cs typeface="Calibri"/>
            </a:endParaRPr>
          </a:p>
          <a:p>
            <a:pPr algn="ctr"/>
            <a:r>
              <a:rPr lang="en-US" sz="5400" b="1" dirty="0">
                <a:latin typeface="Calibri" panose="020F0502020204030204" pitchFamily="34" charset="0"/>
                <a:ea typeface="Times New Roman" pitchFamily="39" charset="0"/>
                <a:cs typeface="Calibri"/>
              </a:rPr>
              <a:t>Heading Tips</a:t>
            </a:r>
          </a:p>
          <a:p>
            <a:pPr algn="just"/>
            <a:endParaRPr lang="en-US" sz="3600" b="1" i="1" dirty="0">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36-point font </a:t>
            </a:r>
            <a:r>
              <a:rPr lang="en-US" sz="3600" dirty="0">
                <a:latin typeface="Calibri" panose="020F0502020204030204" pitchFamily="34" charset="0"/>
              </a:rPr>
              <a:t>or larger for headings.</a:t>
            </a:r>
          </a:p>
          <a:p>
            <a:pPr algn="just"/>
            <a:endParaRPr lang="en-US" sz="3600" dirty="0">
              <a:latin typeface="Calibri" panose="020F0502020204030204" pitchFamily="34" charset="0"/>
            </a:endParaRPr>
          </a:p>
          <a:p>
            <a:pPr algn="just"/>
            <a:r>
              <a:rPr lang="en-US" sz="3600" dirty="0">
                <a:latin typeface="Calibri" panose="020F0502020204030204" pitchFamily="34" charset="0"/>
              </a:rPr>
              <a:t>Mix upper- and lower-case letters;  all caps are harder to read. </a:t>
            </a:r>
          </a:p>
          <a:p>
            <a:pPr algn="just"/>
            <a:endParaRPr lang="en-US" sz="3600" dirty="0">
              <a:latin typeface="Calibri" panose="020F0502020204030204" pitchFamily="34" charset="0"/>
            </a:endParaRPr>
          </a:p>
          <a:p>
            <a:pPr lvl="0" algn="ctr"/>
            <a:r>
              <a:rPr lang="en-US" sz="5400" b="1" dirty="0">
                <a:solidFill>
                  <a:prstClr val="black"/>
                </a:solidFill>
                <a:latin typeface="Calibri" panose="020F0502020204030204" pitchFamily="34" charset="0"/>
                <a:ea typeface="Times New Roman" pitchFamily="39" charset="0"/>
                <a:cs typeface="Calibri"/>
              </a:rPr>
              <a:t>Body Text Tips</a:t>
            </a:r>
          </a:p>
          <a:p>
            <a:pPr lvl="0" algn="just"/>
            <a:endParaRPr lang="en-US" sz="3600" b="1" dirty="0">
              <a:solidFill>
                <a:prstClr val="black"/>
              </a:solidFill>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28-point font</a:t>
            </a:r>
            <a:r>
              <a:rPr lang="en-US" sz="3600" dirty="0">
                <a:latin typeface="Calibri" panose="020F0502020204030204" pitchFamily="34" charset="0"/>
              </a:rPr>
              <a:t> or larger.</a:t>
            </a:r>
          </a:p>
          <a:p>
            <a:pPr algn="just"/>
            <a:endParaRPr lang="en-US" sz="3600" dirty="0">
              <a:latin typeface="Calibri" panose="020F0502020204030204" pitchFamily="34" charset="0"/>
            </a:endParaRPr>
          </a:p>
          <a:p>
            <a:pPr algn="just"/>
            <a:r>
              <a:rPr lang="en-US" sz="3600" dirty="0">
                <a:latin typeface="Calibri" panose="020F0502020204030204" pitchFamily="34" charset="0"/>
              </a:rPr>
              <a:t>Use a simple font: Calibri, Arial, Cambria, Times New Roman, etc..</a:t>
            </a:r>
          </a:p>
          <a:p>
            <a:pPr algn="just"/>
            <a:endParaRPr lang="en-US" sz="3600" dirty="0">
              <a:latin typeface="Calibri" panose="020F0502020204030204" pitchFamily="34" charset="0"/>
            </a:endParaRPr>
          </a:p>
          <a:p>
            <a:pPr algn="just"/>
            <a:r>
              <a:rPr lang="en-US" sz="3600" dirty="0">
                <a:latin typeface="Calibri" panose="020F0502020204030204" pitchFamily="34" charset="0"/>
              </a:rPr>
              <a:t>Want to tweak the space between lines of text (between headings and body, or in a bulleted list)? Click </a:t>
            </a:r>
            <a:r>
              <a:rPr lang="en-US" sz="3600" b="1" dirty="0">
                <a:latin typeface="Calibri" panose="020F0502020204030204" pitchFamily="34" charset="0"/>
              </a:rPr>
              <a:t>Home</a:t>
            </a:r>
            <a:r>
              <a:rPr lang="en-US" sz="3600" dirty="0">
                <a:latin typeface="Calibri" panose="020F0502020204030204" pitchFamily="34" charset="0"/>
              </a:rPr>
              <a:t>, then </a:t>
            </a:r>
            <a:r>
              <a:rPr lang="en-US" sz="3600" b="1" dirty="0">
                <a:latin typeface="Calibri" panose="020F0502020204030204" pitchFamily="34" charset="0"/>
              </a:rPr>
              <a:t>Paragraph</a:t>
            </a:r>
            <a:r>
              <a:rPr lang="en-US" sz="3600" dirty="0">
                <a:latin typeface="Calibri" panose="020F0502020204030204" pitchFamily="34" charset="0"/>
              </a:rPr>
              <a:t>, then modify the </a:t>
            </a:r>
            <a:r>
              <a:rPr lang="en-US" sz="3600" b="1" dirty="0">
                <a:latin typeface="Calibri" panose="020F0502020204030204" pitchFamily="34" charset="0"/>
              </a:rPr>
              <a:t>Spacing</a:t>
            </a:r>
            <a:r>
              <a:rPr lang="en-US" sz="3600" dirty="0">
                <a:latin typeface="Calibri" panose="020F0502020204030204" pitchFamily="34" charset="0"/>
              </a:rPr>
              <a:t> </a:t>
            </a:r>
            <a:r>
              <a:rPr lang="en-US" sz="3600" b="1" dirty="0">
                <a:latin typeface="Calibri" panose="020F0502020204030204" pitchFamily="34" charset="0"/>
              </a:rPr>
              <a:t>Before</a:t>
            </a:r>
            <a:r>
              <a:rPr lang="en-US" sz="3600" dirty="0">
                <a:latin typeface="Calibri" panose="020F0502020204030204" pitchFamily="34" charset="0"/>
              </a:rPr>
              <a:t> or </a:t>
            </a:r>
            <a:r>
              <a:rPr lang="en-US" sz="3600" b="1" dirty="0">
                <a:latin typeface="Calibri" panose="020F0502020204030204" pitchFamily="34" charset="0"/>
              </a:rPr>
              <a:t>After</a:t>
            </a:r>
            <a:r>
              <a:rPr lang="en-US" sz="3600" dirty="0">
                <a:latin typeface="Calibri" panose="020F0502020204030204" pitchFamily="34" charset="0"/>
              </a:rPr>
              <a:t> specific lines of text</a:t>
            </a:r>
            <a:r>
              <a:rPr lang="en-US" sz="3600" dirty="0" smtClean="0">
                <a:latin typeface="Calibri" panose="020F0502020204030204" pitchFamily="34" charset="0"/>
              </a:rPr>
              <a:t>.</a:t>
            </a: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b="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r>
              <a:rPr lang="en-US" sz="3600" i="1" dirty="0" smtClean="0">
                <a:solidFill>
                  <a:prstClr val="black"/>
                </a:solidFill>
                <a:latin typeface="Calibri" panose="020F0502020204030204" pitchFamily="34" charset="0"/>
                <a:ea typeface="Times New Roman" pitchFamily="39" charset="0"/>
                <a:cs typeface="Calibri"/>
              </a:rPr>
              <a:t>Faculty  </a:t>
            </a:r>
            <a:r>
              <a:rPr lang="en-US" sz="36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3600" b="1" dirty="0">
              <a:solidFill>
                <a:prstClr val="black"/>
              </a:solidFill>
              <a:latin typeface="Calibri" panose="020F0502020204030204" pitchFamily="34" charset="0"/>
              <a:ea typeface="Times New Roman" pitchFamily="39" charset="0"/>
              <a:cs typeface="Calibri"/>
            </a:endParaRPr>
          </a:p>
          <a:p>
            <a:pPr lvl="0" algn="ctr"/>
            <a:r>
              <a:rPr lang="en-US" sz="5400" b="1" dirty="0" smtClean="0">
                <a:solidFill>
                  <a:prstClr val="black"/>
                </a:solidFill>
                <a:latin typeface="Calibri" panose="020F0502020204030204" pitchFamily="34" charset="0"/>
                <a:ea typeface="Times New Roman" pitchFamily="39" charset="0"/>
                <a:cs typeface="Calibri"/>
              </a:rPr>
              <a:t>Graphics</a:t>
            </a:r>
            <a:endParaRPr lang="en-US" sz="5400" b="1" dirty="0">
              <a:solidFill>
                <a:prstClr val="black"/>
              </a:solidFill>
              <a:latin typeface="Calibri" panose="020F0502020204030204" pitchFamily="34" charset="0"/>
              <a:ea typeface="Times New Roman" pitchFamily="39" charset="0"/>
              <a:cs typeface="Calibri"/>
            </a:endParaRP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Click </a:t>
            </a:r>
            <a:r>
              <a:rPr lang="en-US" sz="3600" b="1" dirty="0">
                <a:solidFill>
                  <a:prstClr val="black"/>
                </a:solidFill>
                <a:latin typeface="Calibri" panose="020F0502020204030204" pitchFamily="34" charset="0"/>
                <a:ea typeface="Times New Roman" pitchFamily="39" charset="0"/>
                <a:cs typeface="Calibri"/>
              </a:rPr>
              <a:t>Insert</a:t>
            </a:r>
            <a:r>
              <a:rPr lang="en-US" sz="3600" dirty="0">
                <a:solidFill>
                  <a:prstClr val="black"/>
                </a:solidFill>
                <a:latin typeface="Calibri" panose="020F0502020204030204" pitchFamily="34" charset="0"/>
                <a:ea typeface="Times New Roman" pitchFamily="39" charset="0"/>
                <a:cs typeface="Calibri"/>
              </a:rPr>
              <a: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39" name="TextBox 38"/>
          <p:cNvSpPr txBox="1"/>
          <p:nvPr/>
        </p:nvSpPr>
        <p:spPr>
          <a:xfrm>
            <a:off x="30022308" y="8151040"/>
            <a:ext cx="12519283" cy="18451203"/>
          </a:xfrm>
          <a:prstGeom prst="rect">
            <a:avLst/>
          </a:prstGeom>
          <a:noFill/>
        </p:spPr>
        <p:txBody>
          <a:bodyPr wrap="square" rtlCol="0">
            <a:spAutoFit/>
          </a:bodyPr>
          <a:lstStyle/>
          <a:p>
            <a:pPr algn="ctr"/>
            <a:r>
              <a:rPr lang="en-US" sz="5600" b="1" dirty="0">
                <a:latin typeface="Calibri" panose="020F0502020204030204" pitchFamily="34" charset="0"/>
                <a:ea typeface="Times New Roman" pitchFamily="39" charset="0"/>
                <a:cs typeface="Calibri"/>
              </a:rPr>
              <a:t>Logos</a:t>
            </a:r>
          </a:p>
          <a:p>
            <a:pPr algn="ctr"/>
            <a:endParaRPr lang="en-US" sz="3700" b="1" i="1" dirty="0">
              <a:latin typeface="Calibri" panose="020F0502020204030204" pitchFamily="34" charset="0"/>
              <a:ea typeface="Times New Roman" pitchFamily="39" charset="0"/>
              <a:cs typeface="Calibri"/>
            </a:endParaRPr>
          </a:p>
          <a:p>
            <a:r>
              <a:rPr lang="en-US" sz="37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3700" dirty="0">
              <a:latin typeface="Calibri" panose="020F0502020204030204" pitchFamily="34" charset="0"/>
              <a:ea typeface="Times New Roman" pitchFamily="39" charset="0"/>
              <a:cs typeface="Calibri"/>
            </a:endParaRPr>
          </a:p>
          <a:p>
            <a:pPr algn="ctr"/>
            <a:r>
              <a:rPr lang="en-US" sz="5600" b="1" dirty="0">
                <a:solidFill>
                  <a:prstClr val="black"/>
                </a:solidFill>
                <a:latin typeface="Calibri" panose="020F0502020204030204" pitchFamily="34" charset="0"/>
                <a:ea typeface="Times New Roman" pitchFamily="39" charset="0"/>
                <a:cs typeface="Calibri"/>
              </a:rPr>
              <a:t>Free </a:t>
            </a:r>
            <a:r>
              <a:rPr lang="en-US" sz="5600" b="1" dirty="0" smtClean="0">
                <a:solidFill>
                  <a:prstClr val="black"/>
                </a:solidFill>
                <a:latin typeface="Calibri" panose="020F0502020204030204" pitchFamily="34" charset="0"/>
                <a:ea typeface="Times New Roman" pitchFamily="39" charset="0"/>
                <a:cs typeface="Calibri"/>
              </a:rPr>
              <a:t>Images</a:t>
            </a: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r>
              <a:rPr lang="en-US" sz="3700" dirty="0" smtClean="0">
                <a:solidFill>
                  <a:prstClr val="black"/>
                </a:solidFill>
                <a:latin typeface="Calibri" panose="020F0502020204030204" pitchFamily="34" charset="0"/>
                <a:ea typeface="Times New Roman" pitchFamily="39" charset="0"/>
                <a:cs typeface="Calibri"/>
              </a:rPr>
              <a:t>Images </a:t>
            </a:r>
            <a:r>
              <a:rPr lang="en-US" sz="3700" dirty="0">
                <a:solidFill>
                  <a:prstClr val="black"/>
                </a:solidFill>
                <a:latin typeface="Calibri" panose="020F0502020204030204" pitchFamily="34" charset="0"/>
                <a:ea typeface="Times New Roman" pitchFamily="39" charset="0"/>
                <a:cs typeface="Calibri"/>
              </a:rPr>
              <a:t>capture readers’ attention! Here are  some  sources for free ones</a:t>
            </a:r>
            <a:r>
              <a:rPr lang="en-US" sz="3700" dirty="0" smtClean="0">
                <a:solidFill>
                  <a:prstClr val="black"/>
                </a:solidFill>
                <a:latin typeface="Calibri" panose="020F0502020204030204" pitchFamily="34" charset="0"/>
                <a:ea typeface="Times New Roman" pitchFamily="39" charset="0"/>
                <a:cs typeface="Calibri"/>
              </a:rPr>
              <a:t>:</a:t>
            </a:r>
            <a:endParaRPr lang="en-US" sz="3700" dirty="0">
              <a:solidFill>
                <a:prstClr val="black"/>
              </a:solidFill>
              <a:latin typeface="Calibri" panose="020F0502020204030204" pitchFamily="34" charset="0"/>
              <a:ea typeface="Times New Roman" pitchFamily="39" charset="0"/>
              <a:cs typeface="Calibri"/>
            </a:endParaRPr>
          </a:p>
          <a:p>
            <a:pPr lvl="1">
              <a:lnSpc>
                <a:spcPct val="200000"/>
              </a:lnSpc>
            </a:pPr>
            <a:r>
              <a:rPr lang="en-US" sz="3600" u="sng" dirty="0">
                <a:hlinkClick r:id="rId2"/>
              </a:rPr>
              <a:t>https://unsplash.com</a:t>
            </a:r>
            <a:endParaRPr lang="en-US" sz="3600" dirty="0"/>
          </a:p>
          <a:p>
            <a:pPr lvl="1">
              <a:lnSpc>
                <a:spcPct val="200000"/>
              </a:lnSpc>
            </a:pPr>
            <a:r>
              <a:rPr lang="en-US" sz="3600" u="sng" dirty="0">
                <a:hlinkClick r:id="rId3"/>
              </a:rPr>
              <a:t>https://www.pexels.com</a:t>
            </a:r>
            <a:endParaRPr lang="en-US" sz="3600" dirty="0"/>
          </a:p>
          <a:p>
            <a:pPr lvl="1">
              <a:lnSpc>
                <a:spcPct val="200000"/>
              </a:lnSpc>
            </a:pPr>
            <a:r>
              <a:rPr lang="en-US" sz="3600" u="sng" dirty="0">
                <a:hlinkClick r:id="rId4"/>
              </a:rPr>
              <a:t>https://stocksnap.io</a:t>
            </a:r>
            <a:endParaRPr lang="en-US" sz="3600" dirty="0"/>
          </a:p>
          <a:p>
            <a:pPr lvl="1">
              <a:lnSpc>
                <a:spcPct val="200000"/>
              </a:lnSpc>
            </a:pPr>
            <a:r>
              <a:rPr lang="en-US" sz="3600" u="sng" dirty="0">
                <a:hlinkClick r:id="rId5"/>
              </a:rPr>
              <a:t>http://picography.co</a:t>
            </a:r>
            <a:endParaRPr lang="en-US" sz="3600" dirty="0"/>
          </a:p>
        </p:txBody>
      </p:sp>
      <p:pic>
        <p:nvPicPr>
          <p:cNvPr id="40" name="Picture 3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784042" y="3401560"/>
            <a:ext cx="4791725" cy="2898338"/>
          </a:xfrm>
          <a:prstGeom prst="rect">
            <a:avLst/>
          </a:prstGeom>
        </p:spPr>
      </p:pic>
      <p:pic>
        <p:nvPicPr>
          <p:cNvPr id="41" name="Picture 4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96194" y="4686458"/>
            <a:ext cx="7015143" cy="1613439"/>
          </a:xfrm>
          <a:prstGeom prst="rect">
            <a:avLst/>
          </a:prstGeom>
        </p:spPr>
      </p:pic>
      <p:graphicFrame>
        <p:nvGraphicFramePr>
          <p:cNvPr id="42" name="Content Placeholder 3"/>
          <p:cNvGraphicFramePr>
            <a:graphicFrameLocks/>
          </p:cNvGraphicFramePr>
          <p:nvPr>
            <p:extLst>
              <p:ext uri="{D42A27DB-BD31-4B8C-83A1-F6EECF244321}">
                <p14:modId xmlns:p14="http://schemas.microsoft.com/office/powerpoint/2010/main" val="4274450582"/>
              </p:ext>
            </p:extLst>
          </p:nvPr>
        </p:nvGraphicFramePr>
        <p:xfrm>
          <a:off x="15198819" y="21428308"/>
          <a:ext cx="12658855" cy="8025614"/>
        </p:xfrm>
        <a:graphic>
          <a:graphicData uri="http://schemas.openxmlformats.org/drawingml/2006/chart">
            <c:chart xmlns:c="http://schemas.openxmlformats.org/drawingml/2006/chart" xmlns:r="http://schemas.openxmlformats.org/officeDocument/2006/relationships" r:id="rId8"/>
          </a:graphicData>
        </a:graphic>
      </p:graphicFrame>
      <p:pic>
        <p:nvPicPr>
          <p:cNvPr id="43" name="Picture 4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960156" y="12473789"/>
            <a:ext cx="12612914" cy="7097298"/>
          </a:xfrm>
          <a:prstGeom prst="rect">
            <a:avLst/>
          </a:prstGeom>
        </p:spPr>
      </p:pic>
      <p:graphicFrame>
        <p:nvGraphicFramePr>
          <p:cNvPr id="44" name="Diagram 43"/>
          <p:cNvGraphicFramePr/>
          <p:nvPr>
            <p:extLst>
              <p:ext uri="{D42A27DB-BD31-4B8C-83A1-F6EECF244321}">
                <p14:modId xmlns:p14="http://schemas.microsoft.com/office/powerpoint/2010/main" val="2877596183"/>
              </p:ext>
            </p:extLst>
          </p:nvPr>
        </p:nvGraphicFramePr>
        <p:xfrm>
          <a:off x="30485446" y="26914084"/>
          <a:ext cx="12257314" cy="914121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932</TotalTime>
  <Words>659</Words>
  <Application>Microsoft Macintosh PowerPoint</Application>
  <PresentationFormat>Custom</PresentationFormat>
  <Paragraphs>97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35</cp:revision>
  <dcterms:created xsi:type="dcterms:W3CDTF">2012-04-09T22:51:13Z</dcterms:created>
  <dcterms:modified xsi:type="dcterms:W3CDTF">2016-08-20T00:27:53Z</dcterms:modified>
</cp:coreProperties>
</file>