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1408"/>
      </p:cViewPr>
      <p:guideLst>
        <p:guide orient="horz" pos="5184"/>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50821672"/>
        <c:axId val="-2114924136"/>
      </c:barChart>
      <c:catAx>
        <c:axId val="2050821672"/>
        <c:scaling>
          <c:orientation val="minMax"/>
        </c:scaling>
        <c:delete val="0"/>
        <c:axPos val="b"/>
        <c:majorTickMark val="out"/>
        <c:minorTickMark val="none"/>
        <c:tickLblPos val="nextTo"/>
        <c:crossAx val="-2114924136"/>
        <c:crosses val="autoZero"/>
        <c:auto val="1"/>
        <c:lblAlgn val="ctr"/>
        <c:lblOffset val="100"/>
        <c:noMultiLvlLbl val="0"/>
      </c:catAx>
      <c:valAx>
        <c:axId val="-2114924136"/>
        <c:scaling>
          <c:orientation val="minMax"/>
        </c:scaling>
        <c:delete val="0"/>
        <c:axPos val="l"/>
        <c:majorGridlines/>
        <c:numFmt formatCode="General" sourceLinked="1"/>
        <c:majorTickMark val="out"/>
        <c:minorTickMark val="none"/>
        <c:tickLblPos val="nextTo"/>
        <c:crossAx val="20508216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2A5581D3-AE65-FA4B-A691-6C3051D52BBC}"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DBD194F-6788-A140-8DDA-EF3A76A35E3B}" type="presOf" srcId="{7FF37380-929C-4E3E-B78D-6A542EBBD8D7}" destId="{428854DD-4558-4CE7-8DFC-1384B21CF925}" srcOrd="0" destOrd="1" presId="urn:microsoft.com/office/officeart/2005/8/layout/vList6"/>
    <dgm:cxn modelId="{43F0BF64-0D87-3C40-B8B0-7AF0AF66DD04}"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44CA7EAF-C3A5-DA41-A4AC-65B64F0D4DE0}" type="presOf" srcId="{AA079224-7D82-40C5-BC8A-4E8D37B30281}" destId="{04FFBF64-3F44-42D7-9A4A-A6E955968CAE}" srcOrd="0" destOrd="1" presId="urn:microsoft.com/office/officeart/2005/8/layout/vList6"/>
    <dgm:cxn modelId="{893622E9-77A6-9340-92EE-5C97572D401F}"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67FD214F-0C63-4740-B521-DD0FB1669037}" type="presOf" srcId="{17BD9A47-672F-4BFD-BEC9-3B2DDF33161C}" destId="{C59ADD0E-A8FA-4B11-8052-1BE8787E46B3}" srcOrd="0" destOrd="2"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5197BEF0-EB93-E647-9357-4AE94E4ED89E}"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A632435D-5100-5F45-A245-6E6BDB3261C7}" type="presOf" srcId="{AA9017A1-4CBD-49C4-95F7-5E4F8D04A85D}" destId="{36D9BB4A-5F9F-4D22-9CCC-CEE6D4829A6B}" srcOrd="0" destOrd="0" presId="urn:microsoft.com/office/officeart/2005/8/layout/vList6"/>
    <dgm:cxn modelId="{A35CB025-13F5-0445-AF63-84A6E399B50A}" type="presOf" srcId="{C65051E0-8E96-46EA-9B6A-01528A951CA4}" destId="{D48B4A4C-14E3-40A7-A46E-2DF1C54F3FF1}" srcOrd="0" destOrd="0" presId="urn:microsoft.com/office/officeart/2005/8/layout/vList6"/>
    <dgm:cxn modelId="{FFACDBEF-AADA-3A4E-93E9-6CC36EB9EE2A}" type="presOf" srcId="{E773A900-D277-4874-8863-58D99F849787}" destId="{C59ADD0E-A8FA-4B11-8052-1BE8787E46B3}" srcOrd="0" destOrd="0" presId="urn:microsoft.com/office/officeart/2005/8/layout/vList6"/>
    <dgm:cxn modelId="{AC518648-A970-BB42-987F-4430120A3611}" type="presOf" srcId="{C3CBFBAF-2301-4925-BBFD-BC17FB0F28EA}" destId="{C59ADD0E-A8FA-4B11-8052-1BE8787E46B3}" srcOrd="0" destOrd="1" presId="urn:microsoft.com/office/officeart/2005/8/layout/vList6"/>
    <dgm:cxn modelId="{2ABB27BA-B79D-8C4D-B53D-2C59955EB626}" type="presParOf" srcId="{602E017F-2DC7-4B15-923E-7AF0B58A84A2}" destId="{D39E233D-3563-491A-BBE8-A56CBCE9356C}" srcOrd="0" destOrd="0" presId="urn:microsoft.com/office/officeart/2005/8/layout/vList6"/>
    <dgm:cxn modelId="{A40ECA6D-C14C-2D40-BD57-5478EEEACFC1}" type="presParOf" srcId="{D39E233D-3563-491A-BBE8-A56CBCE9356C}" destId="{50BBF47A-20CF-4D27-8D0C-1F02C06EF581}" srcOrd="0" destOrd="0" presId="urn:microsoft.com/office/officeart/2005/8/layout/vList6"/>
    <dgm:cxn modelId="{CC3621E2-C4C4-FF47-BA59-49902029643E}" type="presParOf" srcId="{D39E233D-3563-491A-BBE8-A56CBCE9356C}" destId="{C59ADD0E-A8FA-4B11-8052-1BE8787E46B3}" srcOrd="1" destOrd="0" presId="urn:microsoft.com/office/officeart/2005/8/layout/vList6"/>
    <dgm:cxn modelId="{B1D2FF5D-CC84-6444-8851-35803D420E93}" type="presParOf" srcId="{602E017F-2DC7-4B15-923E-7AF0B58A84A2}" destId="{5AF299DB-2132-487A-9E10-D98FE8E1763C}" srcOrd="1" destOrd="0" presId="urn:microsoft.com/office/officeart/2005/8/layout/vList6"/>
    <dgm:cxn modelId="{74BA4398-647E-504E-9D5D-3125757F56B3}" type="presParOf" srcId="{602E017F-2DC7-4B15-923E-7AF0B58A84A2}" destId="{01BE5A3D-3038-4D40-84E6-2ACCDA109179}" srcOrd="2" destOrd="0" presId="urn:microsoft.com/office/officeart/2005/8/layout/vList6"/>
    <dgm:cxn modelId="{C13AD460-7588-EB4C-8B58-99C3C7D9A16E}" type="presParOf" srcId="{01BE5A3D-3038-4D40-84E6-2ACCDA109179}" destId="{D48B4A4C-14E3-40A7-A46E-2DF1C54F3FF1}" srcOrd="0" destOrd="0" presId="urn:microsoft.com/office/officeart/2005/8/layout/vList6"/>
    <dgm:cxn modelId="{BC665F80-1625-8A4D-8C0A-65CCC83DB520}" type="presParOf" srcId="{01BE5A3D-3038-4D40-84E6-2ACCDA109179}" destId="{428854DD-4558-4CE7-8DFC-1384B21CF925}" srcOrd="1" destOrd="0" presId="urn:microsoft.com/office/officeart/2005/8/layout/vList6"/>
    <dgm:cxn modelId="{6F52403A-834F-5544-9CC8-881FC3F9C6B0}" type="presParOf" srcId="{602E017F-2DC7-4B15-923E-7AF0B58A84A2}" destId="{C86DE1E9-9623-40B2-BA1D-26A8DE404280}" srcOrd="3" destOrd="0" presId="urn:microsoft.com/office/officeart/2005/8/layout/vList6"/>
    <dgm:cxn modelId="{B65E4C38-6B5A-9749-A336-7E2327D065F9}" type="presParOf" srcId="{602E017F-2DC7-4B15-923E-7AF0B58A84A2}" destId="{3088FC37-4AEC-4CDA-9BF2-DA9A170DE8AB}" srcOrd="4" destOrd="0" presId="urn:microsoft.com/office/officeart/2005/8/layout/vList6"/>
    <dgm:cxn modelId="{9F564369-44C0-D249-A27F-EF510D6F34E3}" type="presParOf" srcId="{3088FC37-4AEC-4CDA-9BF2-DA9A170DE8AB}" destId="{36D9BB4A-5F9F-4D22-9CCC-CEE6D4829A6B}" srcOrd="0" destOrd="0" presId="urn:microsoft.com/office/officeart/2005/8/layout/vList6"/>
    <dgm:cxn modelId="{65F1B966-B36A-F644-81BF-89B351AFB0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97474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21843"/>
        <a:ext cx="4209242" cy="731055"/>
      </dsp:txXfrm>
    </dsp:sp>
    <dsp:sp modelId="{50BBF47A-20CF-4D27-8D0C-1F02C06EF581}">
      <dsp:nvSpPr>
        <dsp:cNvPr id="0" name=""/>
        <dsp:cNvSpPr/>
      </dsp:nvSpPr>
      <dsp:spPr>
        <a:xfrm>
          <a:off x="0" y="0"/>
          <a:ext cx="3049846" cy="9747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7583" y="47583"/>
        <a:ext cx="2954680" cy="879574"/>
      </dsp:txXfrm>
    </dsp:sp>
    <dsp:sp modelId="{428854DD-4558-4CE7-8DFC-1384B21CF925}">
      <dsp:nvSpPr>
        <dsp:cNvPr id="0" name=""/>
        <dsp:cNvSpPr/>
      </dsp:nvSpPr>
      <dsp:spPr>
        <a:xfrm>
          <a:off x="3049846" y="1072215"/>
          <a:ext cx="4574769" cy="974740"/>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194058"/>
        <a:ext cx="4209242" cy="731055"/>
      </dsp:txXfrm>
    </dsp:sp>
    <dsp:sp modelId="{D48B4A4C-14E3-40A7-A46E-2DF1C54F3FF1}">
      <dsp:nvSpPr>
        <dsp:cNvPr id="0" name=""/>
        <dsp:cNvSpPr/>
      </dsp:nvSpPr>
      <dsp:spPr>
        <a:xfrm>
          <a:off x="0" y="1072215"/>
          <a:ext cx="3049846" cy="974740"/>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7583" y="1119798"/>
        <a:ext cx="2954680" cy="879574"/>
      </dsp:txXfrm>
    </dsp:sp>
    <dsp:sp modelId="{04FFBF64-3F44-42D7-9A4A-A6E955968CAE}">
      <dsp:nvSpPr>
        <dsp:cNvPr id="0" name=""/>
        <dsp:cNvSpPr/>
      </dsp:nvSpPr>
      <dsp:spPr>
        <a:xfrm>
          <a:off x="3049846" y="2144430"/>
          <a:ext cx="4574769" cy="974740"/>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266273"/>
        <a:ext cx="4209242" cy="731055"/>
      </dsp:txXfrm>
    </dsp:sp>
    <dsp:sp modelId="{36D9BB4A-5F9F-4D22-9CCC-CEE6D4829A6B}">
      <dsp:nvSpPr>
        <dsp:cNvPr id="0" name=""/>
        <dsp:cNvSpPr/>
      </dsp:nvSpPr>
      <dsp:spPr>
        <a:xfrm>
          <a:off x="0" y="2144430"/>
          <a:ext cx="3049846" cy="974740"/>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7583" y="2192013"/>
        <a:ext cx="2954680" cy="8795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113021"/>
            <a:ext cx="3264408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9326880"/>
            <a:ext cx="2688336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162301"/>
            <a:ext cx="48386050"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4" y="3162301"/>
            <a:ext cx="144531395"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0576561"/>
            <a:ext cx="3264408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6976114"/>
            <a:ext cx="3264408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18432781"/>
            <a:ext cx="96458720"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4" y="18432781"/>
            <a:ext cx="96458725"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659131"/>
            <a:ext cx="3456432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3684272"/>
            <a:ext cx="169687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2" y="5219701"/>
            <a:ext cx="169687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3684272"/>
            <a:ext cx="16975455"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5219701"/>
            <a:ext cx="16975455"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655320"/>
            <a:ext cx="12634915"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655323"/>
            <a:ext cx="2146935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4" y="3444243"/>
            <a:ext cx="12634915"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1521441"/>
            <a:ext cx="2304288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470660"/>
            <a:ext cx="2304288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2881612"/>
            <a:ext cx="2304288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659131"/>
            <a:ext cx="3456432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3840483"/>
            <a:ext cx="3456432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5255241"/>
            <a:ext cx="896112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5255241"/>
            <a:ext cx="1216152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5255241"/>
            <a:ext cx="896112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35596" y="3697815"/>
            <a:ext cx="9019861" cy="12345432"/>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8876801" y="3697815"/>
            <a:ext cx="9019861" cy="12345432"/>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9411353" y="3697815"/>
            <a:ext cx="9019861" cy="12345432"/>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513287" y="3697815"/>
            <a:ext cx="9019861" cy="12345432"/>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90547" y="453587"/>
            <a:ext cx="37415945" cy="2890096"/>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4653568" y="619886"/>
            <a:ext cx="2909396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84”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879438" y="3999279"/>
            <a:ext cx="8374105"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a:t>
            </a:r>
            <a:r>
              <a:rPr lang="en-US" sz="2000" dirty="0" smtClean="0">
                <a:ea typeface="Times New Roman" pitchFamily="39" charset="0"/>
                <a:cs typeface="Calibri"/>
              </a:rPr>
              <a:t>42 </a:t>
            </a:r>
            <a:r>
              <a:rPr lang="en-US" sz="2000" dirty="0">
                <a:ea typeface="Times New Roman" pitchFamily="39" charset="0"/>
                <a:cs typeface="Calibri"/>
              </a:rPr>
              <a:t>inches.  It will then be printed at 200% to achieve a </a:t>
            </a:r>
            <a:r>
              <a:rPr lang="en-US" sz="2000" dirty="0" smtClean="0">
                <a:ea typeface="Times New Roman" pitchFamily="39" charset="0"/>
                <a:cs typeface="Calibri"/>
              </a:rPr>
              <a:t>36x84 </a:t>
            </a:r>
            <a:r>
              <a:rPr lang="en-US" sz="2000" dirty="0">
                <a:ea typeface="Times New Roman" pitchFamily="39" charset="0"/>
                <a:cs typeface="Calibri"/>
              </a:rPr>
              <a:t>inch poster.</a:t>
            </a:r>
          </a:p>
          <a:p>
            <a:pPr algn="just"/>
            <a:endParaRPr lang="en-US" sz="2000" dirty="0">
              <a:cs typeface="Calibri"/>
            </a:endParaRP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a:t>
            </a:r>
            <a:r>
              <a:rPr lang="en-US" sz="2000" dirty="0" smtClean="0"/>
              <a:t>uncluttered.</a:t>
            </a:r>
            <a:endParaRPr lang="en-US" sz="2000" dirty="0">
              <a:cs typeface="Calibri"/>
            </a:endParaRPr>
          </a:p>
        </p:txBody>
      </p:sp>
      <p:sp>
        <p:nvSpPr>
          <p:cNvPr id="14" name="TextBox 13"/>
          <p:cNvSpPr txBox="1"/>
          <p:nvPr/>
        </p:nvSpPr>
        <p:spPr>
          <a:xfrm>
            <a:off x="19696270" y="3999279"/>
            <a:ext cx="8454254" cy="8178059"/>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9216240" y="3999279"/>
            <a:ext cx="8343785"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25" name="Diagram 24"/>
          <p:cNvGraphicFramePr/>
          <p:nvPr>
            <p:extLst>
              <p:ext uri="{D42A27DB-BD31-4B8C-83A1-F6EECF244321}">
                <p14:modId xmlns:p14="http://schemas.microsoft.com/office/powerpoint/2010/main" val="1144003960"/>
              </p:ext>
            </p:extLst>
          </p:nvPr>
        </p:nvGraphicFramePr>
        <p:xfrm>
          <a:off x="20022584" y="12454407"/>
          <a:ext cx="7624616" cy="31191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6" name="Content Placeholder 3"/>
          <p:cNvGraphicFramePr>
            <a:graphicFrameLocks/>
          </p:cNvGraphicFramePr>
          <p:nvPr>
            <p:extLst>
              <p:ext uri="{D42A27DB-BD31-4B8C-83A1-F6EECF244321}">
                <p14:modId xmlns:p14="http://schemas.microsoft.com/office/powerpoint/2010/main" val="2244060776"/>
              </p:ext>
            </p:extLst>
          </p:nvPr>
        </p:nvGraphicFramePr>
        <p:xfrm>
          <a:off x="19650983" y="5929243"/>
          <a:ext cx="8447555" cy="4199678"/>
        </p:xfrm>
        <a:graphic>
          <a:graphicData uri="http://schemas.openxmlformats.org/drawingml/2006/chart">
            <c:chart xmlns:c="http://schemas.openxmlformats.org/drawingml/2006/chart" xmlns:r="http://schemas.openxmlformats.org/officeDocument/2006/relationships" r:id="rId11"/>
          </a:graphicData>
        </a:graphic>
      </p:graphicFrame>
      <p:pic>
        <p:nvPicPr>
          <p:cNvPr id="27" name="Picture 2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06097" y="6385716"/>
            <a:ext cx="8378817" cy="4041230"/>
          </a:xfrm>
          <a:prstGeom prst="rect">
            <a:avLst/>
          </a:prstGeom>
        </p:spPr>
      </p:pic>
      <p:sp>
        <p:nvSpPr>
          <p:cNvPr id="28" name="TextBox 27"/>
          <p:cNvSpPr txBox="1"/>
          <p:nvPr/>
        </p:nvSpPr>
        <p:spPr>
          <a:xfrm>
            <a:off x="10319261" y="3999278"/>
            <a:ext cx="8239812" cy="11317380"/>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3" name="Picture 2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009522" y="907201"/>
            <a:ext cx="3599234" cy="2177044"/>
          </a:xfrm>
          <a:prstGeom prst="rect">
            <a:avLst/>
          </a:prstGeom>
        </p:spPr>
      </p:pic>
      <p:pic>
        <p:nvPicPr>
          <p:cNvPr id="2" name="Picture 1"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6633" y="1762560"/>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930</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34</cp:revision>
  <dcterms:created xsi:type="dcterms:W3CDTF">2012-04-09T22:51:13Z</dcterms:created>
  <dcterms:modified xsi:type="dcterms:W3CDTF">2016-08-20T00:05:00Z</dcterms:modified>
</cp:coreProperties>
</file>