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64592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1408"/>
      </p:cViewPr>
      <p:guideLst>
        <p:guide orient="horz" pos="5184"/>
        <p:guide pos="1509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12899176"/>
        <c:axId val="2049899512"/>
      </c:barChart>
      <c:catAx>
        <c:axId val="-2112899176"/>
        <c:scaling>
          <c:orientation val="minMax"/>
        </c:scaling>
        <c:delete val="0"/>
        <c:axPos val="b"/>
        <c:majorTickMark val="out"/>
        <c:minorTickMark val="none"/>
        <c:tickLblPos val="nextTo"/>
        <c:crossAx val="2049899512"/>
        <c:crosses val="autoZero"/>
        <c:auto val="1"/>
        <c:lblAlgn val="ctr"/>
        <c:lblOffset val="100"/>
        <c:noMultiLvlLbl val="0"/>
      </c:catAx>
      <c:valAx>
        <c:axId val="2049899512"/>
        <c:scaling>
          <c:orientation val="minMax"/>
        </c:scaling>
        <c:delete val="0"/>
        <c:axPos val="l"/>
        <c:majorGridlines/>
        <c:numFmt formatCode="General" sourceLinked="1"/>
        <c:majorTickMark val="out"/>
        <c:minorTickMark val="none"/>
        <c:tickLblPos val="nextTo"/>
        <c:crossAx val="-2112899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EFFE6F3A-3D4B-F34D-9A30-99A68E0546B1}" type="presOf" srcId="{7D9EF975-511F-49CB-83D7-034D0DD0B681}" destId="{50BBF47A-20CF-4D27-8D0C-1F02C06EF581}"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E06407EF-53E1-0642-B5E2-0201221A2650}" type="presOf" srcId="{AA079224-7D82-40C5-BC8A-4E8D37B30281}" destId="{04FFBF64-3F44-42D7-9A4A-A6E955968CAE}"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8A74667C-B91B-F240-9724-B377FE80BBC2}" type="presOf" srcId="{E773A900-D277-4874-8863-58D99F849787}" destId="{C59ADD0E-A8FA-4B11-8052-1BE8787E46B3}"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3C11BE5F-ED01-FD4F-A4A3-0FF5CB5C7E50}" type="presOf" srcId="{7FF37380-929C-4E3E-B78D-6A542EBBD8D7}" destId="{428854DD-4558-4CE7-8DFC-1384B21CF925}" srcOrd="0" destOrd="1" presId="urn:microsoft.com/office/officeart/2005/8/layout/vList6"/>
    <dgm:cxn modelId="{30BB7942-3DAF-1B4D-A89B-5AC8680EDAEC}" type="presOf" srcId="{83F226F8-E36E-449D-B533-1A7D87C28C69}" destId="{602E017F-2DC7-4B15-923E-7AF0B58A84A2}"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AC0BF7AD-B471-4EFC-ABF4-2B0184BA9BDC}" srcId="{83F226F8-E36E-449D-B533-1A7D87C28C69}" destId="{C65051E0-8E96-46EA-9B6A-01528A951CA4}" srcOrd="1" destOrd="0" parTransId="{4902E303-7D31-4199-8ED5-4880D07F0E46}" sibTransId="{25B4661A-AC4D-491C-B171-0D22D95DA60E}"/>
    <dgm:cxn modelId="{9B41B94E-D730-43AC-9AA5-069906F9C484}" srcId="{7D9EF975-511F-49CB-83D7-034D0DD0B681}" destId="{C3CBFBAF-2301-4925-BBFD-BC17FB0F28EA}" srcOrd="1" destOrd="0" parTransId="{132A8136-DA7A-4C1D-9898-5B19FD1ED3E0}" sibTransId="{7A90A813-0C34-4784-A366-410F62EF3310}"/>
    <dgm:cxn modelId="{CF96EF00-9B36-4C5F-91A3-A3149EE12E07}" srcId="{AA9017A1-4CBD-49C4-95F7-5E4F8D04A85D}" destId="{EA639F30-F9F6-4E0D-AA11-8DC5FB1FC52A}" srcOrd="0" destOrd="0" parTransId="{D132B4F8-2E02-4307-84A9-F63B008D2A9D}" sibTransId="{065491D5-9B7F-449B-8534-B2FF65558054}"/>
    <dgm:cxn modelId="{A2674FCA-76F0-F04E-9497-9600644026A7}" type="presOf" srcId="{17BD9A47-672F-4BFD-BEC9-3B2DDF33161C}" destId="{C59ADD0E-A8FA-4B11-8052-1BE8787E46B3}" srcOrd="0" destOrd="2" presId="urn:microsoft.com/office/officeart/2005/8/layout/vList6"/>
    <dgm:cxn modelId="{66115673-0571-6C46-863E-9BCFB464CB52}" type="presOf" srcId="{AA9017A1-4CBD-49C4-95F7-5E4F8D04A85D}" destId="{36D9BB4A-5F9F-4D22-9CCC-CEE6D4829A6B}" srcOrd="0" destOrd="0" presId="urn:microsoft.com/office/officeart/2005/8/layout/vList6"/>
    <dgm:cxn modelId="{A30E8E46-1665-7C4E-BBEE-56B968D03B9E}" type="presOf" srcId="{04861ED6-6233-4AF6-BC4E-D414C454583B}" destId="{428854DD-4558-4CE7-8DFC-1384B21CF925}" srcOrd="0" destOrd="0" presId="urn:microsoft.com/office/officeart/2005/8/layout/vList6"/>
    <dgm:cxn modelId="{745E860D-4F2E-BD4C-97CE-C16829A91132}" type="presOf" srcId="{EA639F30-F9F6-4E0D-AA11-8DC5FB1FC52A}" destId="{04FFBF64-3F44-42D7-9A4A-A6E955968CAE}"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A38452CF-FAD9-974A-B4E0-870DDF593370}" type="presOf" srcId="{C65051E0-8E96-46EA-9B6A-01528A951CA4}" destId="{D48B4A4C-14E3-40A7-A46E-2DF1C54F3FF1}" srcOrd="0" destOrd="0" presId="urn:microsoft.com/office/officeart/2005/8/layout/vList6"/>
    <dgm:cxn modelId="{7280208C-0B24-6B45-A3B0-87D8FE55B304}" type="presOf" srcId="{C3CBFBAF-2301-4925-BBFD-BC17FB0F28EA}" destId="{C59ADD0E-A8FA-4B11-8052-1BE8787E46B3}"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D24A8C08-FE5F-4DFD-9D48-33BAC5A0C99F}" srcId="{83F226F8-E36E-449D-B533-1A7D87C28C69}" destId="{AA9017A1-4CBD-49C4-95F7-5E4F8D04A85D}" srcOrd="2" destOrd="0" parTransId="{58CFFFED-3EA7-4215-96EE-AAB4F2BDEDD1}" sibTransId="{12D45722-B48B-4DA9-B18D-1955BED66BB4}"/>
    <dgm:cxn modelId="{A6732146-2570-0343-90BA-B3914177E7EA}" type="presParOf" srcId="{602E017F-2DC7-4B15-923E-7AF0B58A84A2}" destId="{D39E233D-3563-491A-BBE8-A56CBCE9356C}" srcOrd="0" destOrd="0" presId="urn:microsoft.com/office/officeart/2005/8/layout/vList6"/>
    <dgm:cxn modelId="{A1C3225C-FB73-DE4E-9451-8848EEB4C58D}" type="presParOf" srcId="{D39E233D-3563-491A-BBE8-A56CBCE9356C}" destId="{50BBF47A-20CF-4D27-8D0C-1F02C06EF581}" srcOrd="0" destOrd="0" presId="urn:microsoft.com/office/officeart/2005/8/layout/vList6"/>
    <dgm:cxn modelId="{5F10500C-C8AC-A646-AC6C-2AD8DF5A7A75}" type="presParOf" srcId="{D39E233D-3563-491A-BBE8-A56CBCE9356C}" destId="{C59ADD0E-A8FA-4B11-8052-1BE8787E46B3}" srcOrd="1" destOrd="0" presId="urn:microsoft.com/office/officeart/2005/8/layout/vList6"/>
    <dgm:cxn modelId="{0E8649E2-9781-374C-B222-3514F98B9F1E}" type="presParOf" srcId="{602E017F-2DC7-4B15-923E-7AF0B58A84A2}" destId="{5AF299DB-2132-487A-9E10-D98FE8E1763C}" srcOrd="1" destOrd="0" presId="urn:microsoft.com/office/officeart/2005/8/layout/vList6"/>
    <dgm:cxn modelId="{64CE36D9-FD43-364F-8142-EA5018A34875}" type="presParOf" srcId="{602E017F-2DC7-4B15-923E-7AF0B58A84A2}" destId="{01BE5A3D-3038-4D40-84E6-2ACCDA109179}" srcOrd="2" destOrd="0" presId="urn:microsoft.com/office/officeart/2005/8/layout/vList6"/>
    <dgm:cxn modelId="{BD86DE50-8FE9-694C-A6CC-2C5345263456}" type="presParOf" srcId="{01BE5A3D-3038-4D40-84E6-2ACCDA109179}" destId="{D48B4A4C-14E3-40A7-A46E-2DF1C54F3FF1}" srcOrd="0" destOrd="0" presId="urn:microsoft.com/office/officeart/2005/8/layout/vList6"/>
    <dgm:cxn modelId="{E7899284-4DBD-114F-AA5C-710FB9E29847}" type="presParOf" srcId="{01BE5A3D-3038-4D40-84E6-2ACCDA109179}" destId="{428854DD-4558-4CE7-8DFC-1384B21CF925}" srcOrd="1" destOrd="0" presId="urn:microsoft.com/office/officeart/2005/8/layout/vList6"/>
    <dgm:cxn modelId="{4BD26D74-DD84-AD40-9EB2-7E6328DA4394}" type="presParOf" srcId="{602E017F-2DC7-4B15-923E-7AF0B58A84A2}" destId="{C86DE1E9-9623-40B2-BA1D-26A8DE404280}" srcOrd="3" destOrd="0" presId="urn:microsoft.com/office/officeart/2005/8/layout/vList6"/>
    <dgm:cxn modelId="{471FFE8B-531E-A245-8C9D-3344926F25F8}" type="presParOf" srcId="{602E017F-2DC7-4B15-923E-7AF0B58A84A2}" destId="{3088FC37-4AEC-4CDA-9BF2-DA9A170DE8AB}" srcOrd="4" destOrd="0" presId="urn:microsoft.com/office/officeart/2005/8/layout/vList6"/>
    <dgm:cxn modelId="{BADE33EA-BA2F-DE4C-B35B-27D5CF92DE92}" type="presParOf" srcId="{3088FC37-4AEC-4CDA-9BF2-DA9A170DE8AB}" destId="{36D9BB4A-5F9F-4D22-9CCC-CEE6D4829A6B}" srcOrd="0" destOrd="0" presId="urn:microsoft.com/office/officeart/2005/8/layout/vList6"/>
    <dgm:cxn modelId="{BB163047-8ADC-0944-8C5C-A0C604FC506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053169"/>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31646"/>
        <a:ext cx="4179831" cy="789877"/>
      </dsp:txXfrm>
    </dsp:sp>
    <dsp:sp modelId="{50BBF47A-20CF-4D27-8D0C-1F02C06EF581}">
      <dsp:nvSpPr>
        <dsp:cNvPr id="0" name=""/>
        <dsp:cNvSpPr/>
      </dsp:nvSpPr>
      <dsp:spPr>
        <a:xfrm>
          <a:off x="0" y="0"/>
          <a:ext cx="3049846" cy="10531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1411" y="51411"/>
        <a:ext cx="2947024" cy="950347"/>
      </dsp:txXfrm>
    </dsp:sp>
    <dsp:sp modelId="{428854DD-4558-4CE7-8DFC-1384B21CF925}">
      <dsp:nvSpPr>
        <dsp:cNvPr id="0" name=""/>
        <dsp:cNvSpPr/>
      </dsp:nvSpPr>
      <dsp:spPr>
        <a:xfrm>
          <a:off x="3049846" y="1158487"/>
          <a:ext cx="4574769" cy="1053169"/>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290133"/>
        <a:ext cx="4179831" cy="789877"/>
      </dsp:txXfrm>
    </dsp:sp>
    <dsp:sp modelId="{D48B4A4C-14E3-40A7-A46E-2DF1C54F3FF1}">
      <dsp:nvSpPr>
        <dsp:cNvPr id="0" name=""/>
        <dsp:cNvSpPr/>
      </dsp:nvSpPr>
      <dsp:spPr>
        <a:xfrm>
          <a:off x="0" y="1158487"/>
          <a:ext cx="3049846" cy="1053169"/>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1411" y="1209898"/>
        <a:ext cx="2947024" cy="950347"/>
      </dsp:txXfrm>
    </dsp:sp>
    <dsp:sp modelId="{04FFBF64-3F44-42D7-9A4A-A6E955968CAE}">
      <dsp:nvSpPr>
        <dsp:cNvPr id="0" name=""/>
        <dsp:cNvSpPr/>
      </dsp:nvSpPr>
      <dsp:spPr>
        <a:xfrm>
          <a:off x="3049846" y="2316973"/>
          <a:ext cx="4574769" cy="1053169"/>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448619"/>
        <a:ext cx="4179831" cy="789877"/>
      </dsp:txXfrm>
    </dsp:sp>
    <dsp:sp modelId="{36D9BB4A-5F9F-4D22-9CCC-CEE6D4829A6B}">
      <dsp:nvSpPr>
        <dsp:cNvPr id="0" name=""/>
        <dsp:cNvSpPr/>
      </dsp:nvSpPr>
      <dsp:spPr>
        <a:xfrm>
          <a:off x="0" y="2316973"/>
          <a:ext cx="3049846" cy="1053169"/>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1411" y="2368384"/>
        <a:ext cx="2947024" cy="95034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113021"/>
            <a:ext cx="3264408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9326880"/>
            <a:ext cx="26883360" cy="420624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162302"/>
            <a:ext cx="48386050"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4" y="3162302"/>
            <a:ext cx="144531395"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0576561"/>
            <a:ext cx="3264408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6976115"/>
            <a:ext cx="32644080" cy="3600449"/>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18432782"/>
            <a:ext cx="96458720"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4" y="18432782"/>
            <a:ext cx="96458725"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659131"/>
            <a:ext cx="3456432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3684273"/>
            <a:ext cx="16968790"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920242" y="5219702"/>
            <a:ext cx="16968790"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9" y="3684273"/>
            <a:ext cx="16975455"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9509109" y="5219702"/>
            <a:ext cx="16975455"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655320"/>
            <a:ext cx="12634915" cy="278892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5015210" y="655324"/>
            <a:ext cx="21469350" cy="14047471"/>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4" y="3444244"/>
            <a:ext cx="12634915" cy="11258551"/>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1521442"/>
            <a:ext cx="23042880" cy="1360171"/>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7527610" y="1470660"/>
            <a:ext cx="23042880" cy="987552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7527610" y="12881613"/>
            <a:ext cx="23042880" cy="1931669"/>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659131"/>
            <a:ext cx="34564320" cy="27432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3840484"/>
            <a:ext cx="34564320" cy="10862311"/>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5255241"/>
            <a:ext cx="8961120" cy="87630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5255241"/>
            <a:ext cx="12161520" cy="87630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5255241"/>
            <a:ext cx="8961120" cy="87630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715619" y="453588"/>
            <a:ext cx="36973567" cy="2866103"/>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9" name="TextBox 8"/>
          <p:cNvSpPr txBox="1"/>
          <p:nvPr/>
        </p:nvSpPr>
        <p:spPr>
          <a:xfrm>
            <a:off x="4653568" y="619886"/>
            <a:ext cx="29093961" cy="2484065"/>
          </a:xfrm>
          <a:prstGeom prst="rect">
            <a:avLst/>
          </a:prstGeom>
          <a:noFill/>
        </p:spPr>
        <p:txBody>
          <a:bodyPr wrap="square" lIns="52249" tIns="26124" rIns="52249" bIns="26124" rtlCol="0">
            <a:spAutoFit/>
          </a:bodyPr>
          <a:lstStyle/>
          <a:p>
            <a:pPr algn="ctr">
              <a:defRPr/>
            </a:pPr>
            <a:r>
              <a:rPr lang="en-US" sz="8800" b="1" dirty="0"/>
              <a:t>36</a:t>
            </a:r>
            <a:r>
              <a:rPr lang="en-US" sz="8800" b="1" dirty="0" smtClean="0"/>
              <a:t>” x 84” </a:t>
            </a:r>
            <a:r>
              <a:rPr lang="en-US" sz="8800" b="1" dirty="0"/>
              <a:t>Poster Template with Tips</a:t>
            </a:r>
          </a:p>
          <a:p>
            <a:pPr algn="ctr">
              <a:spcBef>
                <a:spcPts val="1199"/>
              </a:spcBef>
              <a:defRPr/>
            </a:pPr>
            <a:r>
              <a:rPr lang="en-US" sz="6000" dirty="0">
                <a:cs typeface="Calibri"/>
              </a:rPr>
              <a:t>CSUF Faculty Development Center</a:t>
            </a:r>
          </a:p>
        </p:txBody>
      </p:sp>
      <p:sp>
        <p:nvSpPr>
          <p:cNvPr id="10" name="TextBox 9"/>
          <p:cNvSpPr txBox="1"/>
          <p:nvPr/>
        </p:nvSpPr>
        <p:spPr>
          <a:xfrm>
            <a:off x="801460" y="3861521"/>
            <a:ext cx="8140166" cy="11317380"/>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42 inches.  It will then be printed at 200% to achieve a 36x84 inch poster</a:t>
            </a:r>
            <a:r>
              <a:rPr lang="en-US" sz="2000" dirty="0" smtClean="0">
                <a:ea typeface="Times New Roman" pitchFamily="39" charset="0"/>
                <a:cs typeface="Calibri"/>
              </a:rPr>
              <a:t>.</a:t>
            </a:r>
            <a:endParaRPr lang="en-US" sz="2000" dirty="0">
              <a:cs typeface="Calibri"/>
            </a:endParaRPr>
          </a:p>
          <a:p>
            <a:pPr lvl="0" algn="ctr"/>
            <a:endParaRPr lang="en-US" sz="2800" b="1" dirty="0" smtClean="0">
              <a:solidFill>
                <a:prstClr val="black"/>
              </a:solidFill>
              <a:ea typeface="Times New Roman" pitchFamily="39" charset="0"/>
              <a:cs typeface="Calibri"/>
            </a:endParaRPr>
          </a:p>
          <a:p>
            <a:pPr lvl="0" algn="ctr"/>
            <a:r>
              <a:rPr lang="en-US" sz="2800" b="1" dirty="0" smtClean="0">
                <a:solidFill>
                  <a:prstClr val="black"/>
                </a:solidFill>
                <a:ea typeface="Times New Roman" pitchFamily="39" charset="0"/>
                <a:cs typeface="Calibri"/>
              </a:rPr>
              <a:t>Reader</a:t>
            </a:r>
            <a:r>
              <a:rPr lang="en-US" sz="2800" b="1" dirty="0">
                <a:solidFill>
                  <a:prstClr val="black"/>
                </a:solidFill>
                <a:ea typeface="Times New Roman" pitchFamily="39" charset="0"/>
                <a:cs typeface="Calibri"/>
              </a:rPr>
              <a:t>-Friendly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1" name="TextBox 10"/>
          <p:cNvSpPr txBox="1"/>
          <p:nvPr/>
        </p:nvSpPr>
        <p:spPr>
          <a:xfrm>
            <a:off x="19557173" y="3861520"/>
            <a:ext cx="8591105" cy="7870282"/>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2" name="TextBox 11"/>
          <p:cNvSpPr txBox="1"/>
          <p:nvPr/>
        </p:nvSpPr>
        <p:spPr>
          <a:xfrm>
            <a:off x="28982302" y="3861521"/>
            <a:ext cx="8614715" cy="9747720"/>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a:t>
            </a:r>
            <a:r>
              <a:rPr lang="en-US" sz="2000" dirty="0" smtClean="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rPr>
              <a:t>Here are  </a:t>
            </a:r>
            <a:r>
              <a:rPr lang="en-US" sz="2000" dirty="0" smtClean="0">
                <a:solidFill>
                  <a:prstClr val="black"/>
                </a:solidFill>
                <a:latin typeface="Calibri" panose="020F0502020204030204" pitchFamily="34" charset="0"/>
                <a:ea typeface="Times New Roman" pitchFamily="39" charset="0"/>
                <a:cs typeface="Calibri"/>
              </a:rPr>
              <a:t>some sources </a:t>
            </a:r>
            <a:r>
              <a:rPr lang="en-US" sz="2000" dirty="0">
                <a:solidFill>
                  <a:prstClr val="black"/>
                </a:solidFill>
                <a:latin typeface="Calibri" panose="020F0502020204030204" pitchFamily="34" charset="0"/>
                <a:ea typeface="Times New Roman" pitchFamily="39" charset="0"/>
                <a:cs typeface="Calibri"/>
              </a:rPr>
              <a:t>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16" name="Diagram 15"/>
          <p:cNvGraphicFramePr/>
          <p:nvPr>
            <p:extLst>
              <p:ext uri="{D42A27DB-BD31-4B8C-83A1-F6EECF244321}">
                <p14:modId xmlns:p14="http://schemas.microsoft.com/office/powerpoint/2010/main" val="2572400594"/>
              </p:ext>
            </p:extLst>
          </p:nvPr>
        </p:nvGraphicFramePr>
        <p:xfrm>
          <a:off x="20024790" y="12132516"/>
          <a:ext cx="7624616" cy="337014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1082487290"/>
              </p:ext>
            </p:extLst>
          </p:nvPr>
        </p:nvGraphicFramePr>
        <p:xfrm>
          <a:off x="19596962" y="5860546"/>
          <a:ext cx="8480271" cy="4215943"/>
        </p:xfrm>
        <a:graphic>
          <a:graphicData uri="http://schemas.openxmlformats.org/drawingml/2006/chart">
            <c:chart xmlns:c="http://schemas.openxmlformats.org/drawingml/2006/chart" xmlns:r="http://schemas.openxmlformats.org/officeDocument/2006/relationships" r:id="rId11"/>
          </a:graphicData>
        </a:graphic>
      </p:graphicFrame>
      <p:pic>
        <p:nvPicPr>
          <p:cNvPr id="20" name="Picture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8998153" y="6338584"/>
            <a:ext cx="8378817" cy="4651495"/>
          </a:xfrm>
          <a:prstGeom prst="rect">
            <a:avLst/>
          </a:prstGeom>
        </p:spPr>
      </p:pic>
      <p:sp>
        <p:nvSpPr>
          <p:cNvPr id="21" name="TextBox 20"/>
          <p:cNvSpPr txBox="1"/>
          <p:nvPr/>
        </p:nvSpPr>
        <p:spPr>
          <a:xfrm>
            <a:off x="10147677" y="3861520"/>
            <a:ext cx="8239812" cy="11317380"/>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13" name="Picture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124715" y="1302019"/>
            <a:ext cx="2946493" cy="1782225"/>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13227" y="2026880"/>
            <a:ext cx="4313700" cy="99212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947</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40</cp:revision>
  <dcterms:created xsi:type="dcterms:W3CDTF">2012-04-09T22:51:13Z</dcterms:created>
  <dcterms:modified xsi:type="dcterms:W3CDTF">2016-08-19T23:53:20Z</dcterms:modified>
</cp:coreProperties>
</file>