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64592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992"/>
      </p:cViewPr>
      <p:guideLst>
        <p:guide orient="horz" pos="5184"/>
        <p:guide pos="182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7052520"/>
        <c:axId val="-2095717192"/>
      </c:barChart>
      <c:catAx>
        <c:axId val="-2097052520"/>
        <c:scaling>
          <c:orientation val="minMax"/>
        </c:scaling>
        <c:delete val="0"/>
        <c:axPos val="b"/>
        <c:majorTickMark val="out"/>
        <c:minorTickMark val="none"/>
        <c:tickLblPos val="nextTo"/>
        <c:crossAx val="-2095717192"/>
        <c:crosses val="autoZero"/>
        <c:auto val="1"/>
        <c:lblAlgn val="ctr"/>
        <c:lblOffset val="100"/>
        <c:noMultiLvlLbl val="0"/>
      </c:catAx>
      <c:valAx>
        <c:axId val="-2095717192"/>
        <c:scaling>
          <c:orientation val="minMax"/>
        </c:scaling>
        <c:delete val="0"/>
        <c:axPos val="l"/>
        <c:majorGridlines/>
        <c:numFmt formatCode="General" sourceLinked="1"/>
        <c:majorTickMark val="out"/>
        <c:minorTickMark val="none"/>
        <c:tickLblPos val="nextTo"/>
        <c:crossAx val="-20970525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197CCCC6-885E-8D42-ACF4-EC1C0A37829E}" type="presOf" srcId="{E773A900-D277-4874-8863-58D99F849787}" destId="{C59ADD0E-A8FA-4B11-8052-1BE8787E46B3}" srcOrd="0" destOrd="0" presId="urn:microsoft.com/office/officeart/2005/8/layout/vList6"/>
    <dgm:cxn modelId="{27B73AAC-8141-3240-AFC3-D25D1E21DBE1}" type="presOf" srcId="{AA9017A1-4CBD-49C4-95F7-5E4F8D04A85D}" destId="{36D9BB4A-5F9F-4D22-9CCC-CEE6D4829A6B}"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64EE2FCE-1385-B940-968C-04CCFB55009B}" type="presOf" srcId="{AA079224-7D82-40C5-BC8A-4E8D37B30281}" destId="{04FFBF64-3F44-42D7-9A4A-A6E955968CAE}" srcOrd="0" destOrd="1" presId="urn:microsoft.com/office/officeart/2005/8/layout/vList6"/>
    <dgm:cxn modelId="{B0AC557B-4401-274B-88ED-A0612F00B1B3}" type="presOf" srcId="{C65051E0-8E96-46EA-9B6A-01528A951CA4}" destId="{D48B4A4C-14E3-40A7-A46E-2DF1C54F3FF1}" srcOrd="0" destOrd="0" presId="urn:microsoft.com/office/officeart/2005/8/layout/vList6"/>
    <dgm:cxn modelId="{BCB65105-D13C-3844-9132-CF9769A4AFD1}" type="presOf" srcId="{7FF37380-929C-4E3E-B78D-6A542EBBD8D7}" destId="{428854DD-4558-4CE7-8DFC-1384B21CF925}" srcOrd="0" destOrd="1" presId="urn:microsoft.com/office/officeart/2005/8/layout/vList6"/>
    <dgm:cxn modelId="{14F91CB3-B5BE-6349-8889-5F4361EC0AEB}" type="presOf" srcId="{17BD9A47-672F-4BFD-BEC9-3B2DDF33161C}" destId="{C59ADD0E-A8FA-4B11-8052-1BE8787E46B3}" srcOrd="0" destOrd="2"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753363D5-8DD1-4946-8BC0-6F6E7B2A9AD1}" type="presOf" srcId="{83F226F8-E36E-449D-B533-1A7D87C28C69}" destId="{602E017F-2DC7-4B15-923E-7AF0B58A84A2}" srcOrd="0" destOrd="0" presId="urn:microsoft.com/office/officeart/2005/8/layout/vList6"/>
    <dgm:cxn modelId="{8F523753-DF31-6D4B-836F-C5A4353696B1}" type="presOf" srcId="{C3CBFBAF-2301-4925-BBFD-BC17FB0F28EA}" destId="{C59ADD0E-A8FA-4B11-8052-1BE8787E46B3}"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C24DF7B0-46DE-8949-8E09-8AB08F8E9268}" type="presOf" srcId="{EA639F30-F9F6-4E0D-AA11-8DC5FB1FC52A}" destId="{04FFBF64-3F44-42D7-9A4A-A6E955968CAE}"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672C28A2-D35F-F446-8476-A95BB9118697}" type="presOf" srcId="{04861ED6-6233-4AF6-BC4E-D414C454583B}" destId="{428854DD-4558-4CE7-8DFC-1384B21CF925}" srcOrd="0" destOrd="0" presId="urn:microsoft.com/office/officeart/2005/8/layout/vList6"/>
    <dgm:cxn modelId="{6C2C8585-4249-314E-8BDD-D74F550D68E6}" type="presOf" srcId="{7D9EF975-511F-49CB-83D7-034D0DD0B681}" destId="{50BBF47A-20CF-4D27-8D0C-1F02C06EF581}" srcOrd="0" destOrd="0" presId="urn:microsoft.com/office/officeart/2005/8/layout/vList6"/>
    <dgm:cxn modelId="{F606DE43-D396-3446-9669-158E1FAADA4E}" type="presParOf" srcId="{602E017F-2DC7-4B15-923E-7AF0B58A84A2}" destId="{D39E233D-3563-491A-BBE8-A56CBCE9356C}" srcOrd="0" destOrd="0" presId="urn:microsoft.com/office/officeart/2005/8/layout/vList6"/>
    <dgm:cxn modelId="{DDEB3A60-5B6F-CE46-B98A-516B88D886DF}" type="presParOf" srcId="{D39E233D-3563-491A-BBE8-A56CBCE9356C}" destId="{50BBF47A-20CF-4D27-8D0C-1F02C06EF581}" srcOrd="0" destOrd="0" presId="urn:microsoft.com/office/officeart/2005/8/layout/vList6"/>
    <dgm:cxn modelId="{17C6A683-8937-174C-A9D2-1B0E3F29B923}" type="presParOf" srcId="{D39E233D-3563-491A-BBE8-A56CBCE9356C}" destId="{C59ADD0E-A8FA-4B11-8052-1BE8787E46B3}" srcOrd="1" destOrd="0" presId="urn:microsoft.com/office/officeart/2005/8/layout/vList6"/>
    <dgm:cxn modelId="{E37A29FE-AA37-C74B-82BB-CB2D53508C7F}" type="presParOf" srcId="{602E017F-2DC7-4B15-923E-7AF0B58A84A2}" destId="{5AF299DB-2132-487A-9E10-D98FE8E1763C}" srcOrd="1" destOrd="0" presId="urn:microsoft.com/office/officeart/2005/8/layout/vList6"/>
    <dgm:cxn modelId="{C8A5CE80-8C24-4547-B6D1-2A3D1E4CF503}" type="presParOf" srcId="{602E017F-2DC7-4B15-923E-7AF0B58A84A2}" destId="{01BE5A3D-3038-4D40-84E6-2ACCDA109179}" srcOrd="2" destOrd="0" presId="urn:microsoft.com/office/officeart/2005/8/layout/vList6"/>
    <dgm:cxn modelId="{796071EC-F3D1-5F4C-8460-23FC7F27C1AB}" type="presParOf" srcId="{01BE5A3D-3038-4D40-84E6-2ACCDA109179}" destId="{D48B4A4C-14E3-40A7-A46E-2DF1C54F3FF1}" srcOrd="0" destOrd="0" presId="urn:microsoft.com/office/officeart/2005/8/layout/vList6"/>
    <dgm:cxn modelId="{778ECBAF-B222-A747-8F68-B786DB4AE77D}" type="presParOf" srcId="{01BE5A3D-3038-4D40-84E6-2ACCDA109179}" destId="{428854DD-4558-4CE7-8DFC-1384B21CF925}" srcOrd="1" destOrd="0" presId="urn:microsoft.com/office/officeart/2005/8/layout/vList6"/>
    <dgm:cxn modelId="{38503C41-0B30-E247-945F-2188539E5935}" type="presParOf" srcId="{602E017F-2DC7-4B15-923E-7AF0B58A84A2}" destId="{C86DE1E9-9623-40B2-BA1D-26A8DE404280}" srcOrd="3" destOrd="0" presId="urn:microsoft.com/office/officeart/2005/8/layout/vList6"/>
    <dgm:cxn modelId="{ECEEE54B-4C14-BB48-B839-F46F0E100F37}" type="presParOf" srcId="{602E017F-2DC7-4B15-923E-7AF0B58A84A2}" destId="{3088FC37-4AEC-4CDA-9BF2-DA9A170DE8AB}" srcOrd="4" destOrd="0" presId="urn:microsoft.com/office/officeart/2005/8/layout/vList6"/>
    <dgm:cxn modelId="{AE5132AF-4EB8-8B4F-9198-3E920E16DAC7}" type="presParOf" srcId="{3088FC37-4AEC-4CDA-9BF2-DA9A170DE8AB}" destId="{36D9BB4A-5F9F-4D22-9CCC-CEE6D4829A6B}" srcOrd="0" destOrd="0" presId="urn:microsoft.com/office/officeart/2005/8/layout/vList6"/>
    <dgm:cxn modelId="{810FB840-D775-0F43-9448-F87507750368}"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1053169"/>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31646"/>
        <a:ext cx="3526293" cy="789877"/>
      </dsp:txXfrm>
    </dsp:sp>
    <dsp:sp modelId="{50BBF47A-20CF-4D27-8D0C-1F02C06EF581}">
      <dsp:nvSpPr>
        <dsp:cNvPr id="0" name=""/>
        <dsp:cNvSpPr/>
      </dsp:nvSpPr>
      <dsp:spPr>
        <a:xfrm>
          <a:off x="0" y="0"/>
          <a:ext cx="2614154" cy="105316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1411" y="51411"/>
        <a:ext cx="2511332" cy="950347"/>
      </dsp:txXfrm>
    </dsp:sp>
    <dsp:sp modelId="{428854DD-4558-4CE7-8DFC-1384B21CF925}">
      <dsp:nvSpPr>
        <dsp:cNvPr id="0" name=""/>
        <dsp:cNvSpPr/>
      </dsp:nvSpPr>
      <dsp:spPr>
        <a:xfrm>
          <a:off x="2614153" y="1158487"/>
          <a:ext cx="3921231" cy="1053169"/>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290133"/>
        <a:ext cx="3526293" cy="789877"/>
      </dsp:txXfrm>
    </dsp:sp>
    <dsp:sp modelId="{D48B4A4C-14E3-40A7-A46E-2DF1C54F3FF1}">
      <dsp:nvSpPr>
        <dsp:cNvPr id="0" name=""/>
        <dsp:cNvSpPr/>
      </dsp:nvSpPr>
      <dsp:spPr>
        <a:xfrm>
          <a:off x="0" y="1158487"/>
          <a:ext cx="2614154" cy="1053169"/>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1411" y="1209898"/>
        <a:ext cx="2511332" cy="950347"/>
      </dsp:txXfrm>
    </dsp:sp>
    <dsp:sp modelId="{04FFBF64-3F44-42D7-9A4A-A6E955968CAE}">
      <dsp:nvSpPr>
        <dsp:cNvPr id="0" name=""/>
        <dsp:cNvSpPr/>
      </dsp:nvSpPr>
      <dsp:spPr>
        <a:xfrm>
          <a:off x="2614153" y="2316973"/>
          <a:ext cx="3921231" cy="1053169"/>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448619"/>
        <a:ext cx="3526293" cy="789877"/>
      </dsp:txXfrm>
    </dsp:sp>
    <dsp:sp modelId="{36D9BB4A-5F9F-4D22-9CCC-CEE6D4829A6B}">
      <dsp:nvSpPr>
        <dsp:cNvPr id="0" name=""/>
        <dsp:cNvSpPr/>
      </dsp:nvSpPr>
      <dsp:spPr>
        <a:xfrm>
          <a:off x="0" y="2316973"/>
          <a:ext cx="2614154" cy="1053169"/>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1411" y="2368384"/>
        <a:ext cx="2511332" cy="95034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113021"/>
            <a:ext cx="2798064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9326880"/>
            <a:ext cx="23042880" cy="420624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1" y="3162300"/>
            <a:ext cx="41473757"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0" y="3162300"/>
            <a:ext cx="123884053"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561"/>
            <a:ext cx="27980640" cy="326898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6113"/>
            <a:ext cx="27980640" cy="3600449"/>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8" y="18432780"/>
            <a:ext cx="82678903"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3" y="18432780"/>
            <a:ext cx="82678907"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659131"/>
            <a:ext cx="2962656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3684271"/>
            <a:ext cx="14544677"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5219700"/>
            <a:ext cx="14544677"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3684271"/>
            <a:ext cx="14550390"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5219700"/>
            <a:ext cx="14550390"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655320"/>
            <a:ext cx="10829927" cy="278892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2870180" y="655322"/>
            <a:ext cx="18402300" cy="1404747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3444242"/>
            <a:ext cx="10829927" cy="11258551"/>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40"/>
            <a:ext cx="19751040" cy="1360171"/>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6452237" y="1470660"/>
            <a:ext cx="19751040" cy="987552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6452237" y="12881611"/>
            <a:ext cx="19751040" cy="1931669"/>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3840482"/>
            <a:ext cx="29626560" cy="10862311"/>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5255241"/>
            <a:ext cx="7680960" cy="87630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5255241"/>
            <a:ext cx="10424160" cy="87630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5255241"/>
            <a:ext cx="7680960" cy="87630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chart" Target="../charts/chart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65987" y="453588"/>
            <a:ext cx="32158637" cy="26561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365987" y="15677846"/>
            <a:ext cx="32158637" cy="30114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407796" y="3362142"/>
            <a:ext cx="32109158" cy="105926"/>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8778" tIns="29389" rIns="58778" bIns="29389" rtlCol="0" anchor="ctr"/>
          <a:lstStyle/>
          <a:p>
            <a:pPr algn="ctr"/>
            <a:endParaRPr lang="en-US">
              <a:noFill/>
            </a:endParaRPr>
          </a:p>
        </p:txBody>
      </p:sp>
      <p:sp>
        <p:nvSpPr>
          <p:cNvPr id="14" name="TextBox 13"/>
          <p:cNvSpPr txBox="1"/>
          <p:nvPr/>
        </p:nvSpPr>
        <p:spPr>
          <a:xfrm>
            <a:off x="3988772" y="798124"/>
            <a:ext cx="2493768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5" name="TextBox 14"/>
          <p:cNvSpPr txBox="1"/>
          <p:nvPr/>
        </p:nvSpPr>
        <p:spPr>
          <a:xfrm>
            <a:off x="686965" y="3731920"/>
            <a:ext cx="7155524" cy="11502046"/>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36 inches.  </a:t>
            </a:r>
            <a:r>
              <a:rPr lang="en-US" sz="2000">
                <a:ea typeface="Times New Roman" pitchFamily="39" charset="0"/>
                <a:cs typeface="Calibri"/>
              </a:rPr>
              <a:t>It will then be printed at 200% to achieve a 36x72 inch </a:t>
            </a:r>
            <a:r>
              <a:rPr lang="en-US" sz="2000">
                <a:ea typeface="Times New Roman" pitchFamily="39" charset="0"/>
                <a:cs typeface="Calibri"/>
              </a:rPr>
              <a:t>poster</a:t>
            </a:r>
            <a:r>
              <a:rPr lang="en-US" sz="2000" smtClean="0">
                <a:ea typeface="Times New Roman" pitchFamily="39" charset="0"/>
                <a:cs typeface="Calibri"/>
              </a:rPr>
              <a:t>.</a:t>
            </a:r>
          </a:p>
          <a:p>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7" name="TextBox 16"/>
          <p:cNvSpPr txBox="1"/>
          <p:nvPr/>
        </p:nvSpPr>
        <p:spPr>
          <a:xfrm>
            <a:off x="17320286" y="3731920"/>
            <a:ext cx="7363804" cy="7870282"/>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8" name="TextBox 17"/>
          <p:cNvSpPr txBox="1"/>
          <p:nvPr/>
        </p:nvSpPr>
        <p:spPr>
          <a:xfrm>
            <a:off x="25465808" y="3731920"/>
            <a:ext cx="6960724" cy="9624609"/>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44680" y="1302458"/>
            <a:ext cx="2946493" cy="1782225"/>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878" y="2053239"/>
            <a:ext cx="4313700" cy="992124"/>
          </a:xfrm>
          <a:prstGeom prst="rect">
            <a:avLst/>
          </a:prstGeom>
        </p:spPr>
      </p:pic>
      <p:graphicFrame>
        <p:nvGraphicFramePr>
          <p:cNvPr id="22" name="Diagram 21"/>
          <p:cNvGraphicFramePr/>
          <p:nvPr>
            <p:extLst>
              <p:ext uri="{D42A27DB-BD31-4B8C-83A1-F6EECF244321}">
                <p14:modId xmlns:p14="http://schemas.microsoft.com/office/powerpoint/2010/main" val="2920424870"/>
              </p:ext>
            </p:extLst>
          </p:nvPr>
        </p:nvGraphicFramePr>
        <p:xfrm>
          <a:off x="17721100" y="11846958"/>
          <a:ext cx="6535385" cy="33701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4" name="Content Placeholder 3"/>
          <p:cNvGraphicFramePr>
            <a:graphicFrameLocks/>
          </p:cNvGraphicFramePr>
          <p:nvPr>
            <p:extLst>
              <p:ext uri="{D42A27DB-BD31-4B8C-83A1-F6EECF244321}">
                <p14:modId xmlns:p14="http://schemas.microsoft.com/office/powerpoint/2010/main" val="2344159490"/>
              </p:ext>
            </p:extLst>
          </p:nvPr>
        </p:nvGraphicFramePr>
        <p:xfrm>
          <a:off x="17354391" y="5730945"/>
          <a:ext cx="7268804" cy="4215943"/>
        </p:xfrm>
        <a:graphic>
          <a:graphicData uri="http://schemas.openxmlformats.org/drawingml/2006/chart">
            <c:chart xmlns:c="http://schemas.openxmlformats.org/drawingml/2006/chart" xmlns:r="http://schemas.openxmlformats.org/officeDocument/2006/relationships" r:id="rId13"/>
          </a:graphicData>
        </a:graphic>
      </p:graphicFrame>
      <p:pic>
        <p:nvPicPr>
          <p:cNvPr id="25" name="Picture 2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5585428" y="6208985"/>
            <a:ext cx="6706219" cy="4041230"/>
          </a:xfrm>
          <a:prstGeom prst="rect">
            <a:avLst/>
          </a:prstGeom>
        </p:spPr>
      </p:pic>
      <p:sp>
        <p:nvSpPr>
          <p:cNvPr id="26" name="TextBox 25"/>
          <p:cNvSpPr txBox="1"/>
          <p:nvPr/>
        </p:nvSpPr>
        <p:spPr>
          <a:xfrm>
            <a:off x="9009925" y="3731920"/>
            <a:ext cx="7588523" cy="11317380"/>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704</Words>
  <Application>Microsoft Macintosh PowerPoint</Application>
  <PresentationFormat>Custom</PresentationFormat>
  <Paragraphs>107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33</cp:revision>
  <dcterms:created xsi:type="dcterms:W3CDTF">2012-04-09T22:51:13Z</dcterms:created>
  <dcterms:modified xsi:type="dcterms:W3CDTF">2016-08-19T23:50:02Z</dcterms:modified>
</cp:coreProperties>
</file>