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918400" cy="16459200"/>
  <p:notesSz cx="6858000" cy="9144000"/>
  <p:defaultText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57" d="100"/>
          <a:sy n="57" d="100"/>
        </p:scale>
        <p:origin x="-136" y="-992"/>
      </p:cViewPr>
      <p:guideLst>
        <p:guide orient="horz" pos="518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1975619752"/>
        <c:axId val="-1975616744"/>
      </c:barChart>
      <c:catAx>
        <c:axId val="-1975619752"/>
        <c:scaling>
          <c:orientation val="minMax"/>
        </c:scaling>
        <c:delete val="0"/>
        <c:axPos val="b"/>
        <c:majorTickMark val="out"/>
        <c:minorTickMark val="none"/>
        <c:tickLblPos val="nextTo"/>
        <c:crossAx val="-1975616744"/>
        <c:crosses val="autoZero"/>
        <c:auto val="1"/>
        <c:lblAlgn val="ctr"/>
        <c:lblOffset val="100"/>
        <c:noMultiLvlLbl val="0"/>
      </c:catAx>
      <c:valAx>
        <c:axId val="-1975616744"/>
        <c:scaling>
          <c:orientation val="minMax"/>
        </c:scaling>
        <c:delete val="0"/>
        <c:axPos val="l"/>
        <c:majorGridlines/>
        <c:numFmt formatCode="General" sourceLinked="1"/>
        <c:majorTickMark val="out"/>
        <c:minorTickMark val="none"/>
        <c:tickLblPos val="nextTo"/>
        <c:crossAx val="-19756197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2A5581D3-AE65-FA4B-A691-6C3051D52BBC}" type="presOf" srcId="{04861ED6-6233-4AF6-BC4E-D414C454583B}" destId="{428854DD-4558-4CE7-8DFC-1384B21CF925}"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BDBD194F-6788-A140-8DDA-EF3A76A35E3B}" type="presOf" srcId="{7FF37380-929C-4E3E-B78D-6A542EBBD8D7}" destId="{428854DD-4558-4CE7-8DFC-1384B21CF925}" srcOrd="0" destOrd="1" presId="urn:microsoft.com/office/officeart/2005/8/layout/vList6"/>
    <dgm:cxn modelId="{43F0BF64-0D87-3C40-B8B0-7AF0AF66DD04}" type="presOf" srcId="{7D9EF975-511F-49CB-83D7-034D0DD0B681}" destId="{50BBF47A-20CF-4D27-8D0C-1F02C06EF581}"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44CA7EAF-C3A5-DA41-A4AC-65B64F0D4DE0}" type="presOf" srcId="{AA079224-7D82-40C5-BC8A-4E8D37B30281}" destId="{04FFBF64-3F44-42D7-9A4A-A6E955968CAE}" srcOrd="0" destOrd="1" presId="urn:microsoft.com/office/officeart/2005/8/layout/vList6"/>
    <dgm:cxn modelId="{893622E9-77A6-9340-92EE-5C97572D401F}" type="presOf" srcId="{83F226F8-E36E-449D-B533-1A7D87C28C69}" destId="{602E017F-2DC7-4B15-923E-7AF0B58A84A2}"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67FD214F-0C63-4740-B521-DD0FB1669037}" type="presOf" srcId="{17BD9A47-672F-4BFD-BEC9-3B2DDF33161C}" destId="{C59ADD0E-A8FA-4B11-8052-1BE8787E46B3}" srcOrd="0" destOrd="2"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5197BEF0-EB93-E647-9357-4AE94E4ED89E}" type="presOf" srcId="{EA639F30-F9F6-4E0D-AA11-8DC5FB1FC52A}" destId="{04FFBF64-3F44-42D7-9A4A-A6E955968CAE}"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A632435D-5100-5F45-A245-6E6BDB3261C7}" type="presOf" srcId="{AA9017A1-4CBD-49C4-95F7-5E4F8D04A85D}" destId="{36D9BB4A-5F9F-4D22-9CCC-CEE6D4829A6B}" srcOrd="0" destOrd="0" presId="urn:microsoft.com/office/officeart/2005/8/layout/vList6"/>
    <dgm:cxn modelId="{A35CB025-13F5-0445-AF63-84A6E399B50A}" type="presOf" srcId="{C65051E0-8E96-46EA-9B6A-01528A951CA4}" destId="{D48B4A4C-14E3-40A7-A46E-2DF1C54F3FF1}" srcOrd="0" destOrd="0" presId="urn:microsoft.com/office/officeart/2005/8/layout/vList6"/>
    <dgm:cxn modelId="{FFACDBEF-AADA-3A4E-93E9-6CC36EB9EE2A}" type="presOf" srcId="{E773A900-D277-4874-8863-58D99F849787}" destId="{C59ADD0E-A8FA-4B11-8052-1BE8787E46B3}" srcOrd="0" destOrd="0" presId="urn:microsoft.com/office/officeart/2005/8/layout/vList6"/>
    <dgm:cxn modelId="{AC518648-A970-BB42-987F-4430120A3611}" type="presOf" srcId="{C3CBFBAF-2301-4925-BBFD-BC17FB0F28EA}" destId="{C59ADD0E-A8FA-4B11-8052-1BE8787E46B3}" srcOrd="0" destOrd="1" presId="urn:microsoft.com/office/officeart/2005/8/layout/vList6"/>
    <dgm:cxn modelId="{2ABB27BA-B79D-8C4D-B53D-2C59955EB626}" type="presParOf" srcId="{602E017F-2DC7-4B15-923E-7AF0B58A84A2}" destId="{D39E233D-3563-491A-BBE8-A56CBCE9356C}" srcOrd="0" destOrd="0" presId="urn:microsoft.com/office/officeart/2005/8/layout/vList6"/>
    <dgm:cxn modelId="{A40ECA6D-C14C-2D40-BD57-5478EEEACFC1}" type="presParOf" srcId="{D39E233D-3563-491A-BBE8-A56CBCE9356C}" destId="{50BBF47A-20CF-4D27-8D0C-1F02C06EF581}" srcOrd="0" destOrd="0" presId="urn:microsoft.com/office/officeart/2005/8/layout/vList6"/>
    <dgm:cxn modelId="{CC3621E2-C4C4-FF47-BA59-49902029643E}" type="presParOf" srcId="{D39E233D-3563-491A-BBE8-A56CBCE9356C}" destId="{C59ADD0E-A8FA-4B11-8052-1BE8787E46B3}" srcOrd="1" destOrd="0" presId="urn:microsoft.com/office/officeart/2005/8/layout/vList6"/>
    <dgm:cxn modelId="{B1D2FF5D-CC84-6444-8851-35803D420E93}" type="presParOf" srcId="{602E017F-2DC7-4B15-923E-7AF0B58A84A2}" destId="{5AF299DB-2132-487A-9E10-D98FE8E1763C}" srcOrd="1" destOrd="0" presId="urn:microsoft.com/office/officeart/2005/8/layout/vList6"/>
    <dgm:cxn modelId="{74BA4398-647E-504E-9D5D-3125757F56B3}" type="presParOf" srcId="{602E017F-2DC7-4B15-923E-7AF0B58A84A2}" destId="{01BE5A3D-3038-4D40-84E6-2ACCDA109179}" srcOrd="2" destOrd="0" presId="urn:microsoft.com/office/officeart/2005/8/layout/vList6"/>
    <dgm:cxn modelId="{C13AD460-7588-EB4C-8B58-99C3C7D9A16E}" type="presParOf" srcId="{01BE5A3D-3038-4D40-84E6-2ACCDA109179}" destId="{D48B4A4C-14E3-40A7-A46E-2DF1C54F3FF1}" srcOrd="0" destOrd="0" presId="urn:microsoft.com/office/officeart/2005/8/layout/vList6"/>
    <dgm:cxn modelId="{BC665F80-1625-8A4D-8C0A-65CCC83DB520}" type="presParOf" srcId="{01BE5A3D-3038-4D40-84E6-2ACCDA109179}" destId="{428854DD-4558-4CE7-8DFC-1384B21CF925}" srcOrd="1" destOrd="0" presId="urn:microsoft.com/office/officeart/2005/8/layout/vList6"/>
    <dgm:cxn modelId="{6F52403A-834F-5544-9CC8-881FC3F9C6B0}" type="presParOf" srcId="{602E017F-2DC7-4B15-923E-7AF0B58A84A2}" destId="{C86DE1E9-9623-40B2-BA1D-26A8DE404280}" srcOrd="3" destOrd="0" presId="urn:microsoft.com/office/officeart/2005/8/layout/vList6"/>
    <dgm:cxn modelId="{B65E4C38-6B5A-9749-A336-7E2327D065F9}" type="presParOf" srcId="{602E017F-2DC7-4B15-923E-7AF0B58A84A2}" destId="{3088FC37-4AEC-4CDA-9BF2-DA9A170DE8AB}" srcOrd="4" destOrd="0" presId="urn:microsoft.com/office/officeart/2005/8/layout/vList6"/>
    <dgm:cxn modelId="{9F564369-44C0-D249-A27F-EF510D6F34E3}" type="presParOf" srcId="{3088FC37-4AEC-4CDA-9BF2-DA9A170DE8AB}" destId="{36D9BB4A-5F9F-4D22-9CCC-CEE6D4829A6B}" srcOrd="0" destOrd="0" presId="urn:microsoft.com/office/officeart/2005/8/layout/vList6"/>
    <dgm:cxn modelId="{65F1B966-B36A-F644-81BF-89B351AFB00C}"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614153" y="0"/>
          <a:ext cx="3921231" cy="974740"/>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614153" y="121843"/>
        <a:ext cx="3555704" cy="731055"/>
      </dsp:txXfrm>
    </dsp:sp>
    <dsp:sp modelId="{50BBF47A-20CF-4D27-8D0C-1F02C06EF581}">
      <dsp:nvSpPr>
        <dsp:cNvPr id="0" name=""/>
        <dsp:cNvSpPr/>
      </dsp:nvSpPr>
      <dsp:spPr>
        <a:xfrm>
          <a:off x="0" y="0"/>
          <a:ext cx="2614154" cy="9747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47583" y="47583"/>
        <a:ext cx="2518988" cy="879574"/>
      </dsp:txXfrm>
    </dsp:sp>
    <dsp:sp modelId="{428854DD-4558-4CE7-8DFC-1384B21CF925}">
      <dsp:nvSpPr>
        <dsp:cNvPr id="0" name=""/>
        <dsp:cNvSpPr/>
      </dsp:nvSpPr>
      <dsp:spPr>
        <a:xfrm>
          <a:off x="2614153" y="1072215"/>
          <a:ext cx="3921231" cy="974740"/>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614153" y="1194058"/>
        <a:ext cx="3555704" cy="731055"/>
      </dsp:txXfrm>
    </dsp:sp>
    <dsp:sp modelId="{D48B4A4C-14E3-40A7-A46E-2DF1C54F3FF1}">
      <dsp:nvSpPr>
        <dsp:cNvPr id="0" name=""/>
        <dsp:cNvSpPr/>
      </dsp:nvSpPr>
      <dsp:spPr>
        <a:xfrm>
          <a:off x="0" y="1072215"/>
          <a:ext cx="2614154" cy="974740"/>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47583" y="1119798"/>
        <a:ext cx="2518988" cy="879574"/>
      </dsp:txXfrm>
    </dsp:sp>
    <dsp:sp modelId="{04FFBF64-3F44-42D7-9A4A-A6E955968CAE}">
      <dsp:nvSpPr>
        <dsp:cNvPr id="0" name=""/>
        <dsp:cNvSpPr/>
      </dsp:nvSpPr>
      <dsp:spPr>
        <a:xfrm>
          <a:off x="2614153" y="2144430"/>
          <a:ext cx="3921231" cy="974740"/>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614153" y="2266273"/>
        <a:ext cx="3555704" cy="731055"/>
      </dsp:txXfrm>
    </dsp:sp>
    <dsp:sp modelId="{36D9BB4A-5F9F-4D22-9CCC-CEE6D4829A6B}">
      <dsp:nvSpPr>
        <dsp:cNvPr id="0" name=""/>
        <dsp:cNvSpPr/>
      </dsp:nvSpPr>
      <dsp:spPr>
        <a:xfrm>
          <a:off x="0" y="2144430"/>
          <a:ext cx="2614154" cy="974740"/>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47583" y="2192013"/>
        <a:ext cx="2518988" cy="87957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113021"/>
            <a:ext cx="2798064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9326880"/>
            <a:ext cx="23042880" cy="4206240"/>
          </a:xfrm>
        </p:spPr>
        <p:txBody>
          <a:bodyPr/>
          <a:lstStyle>
            <a:lvl1pPr marL="0" indent="0" algn="ctr">
              <a:buNone/>
              <a:defRPr>
                <a:solidFill>
                  <a:schemeClr val="tx1">
                    <a:tint val="75000"/>
                  </a:schemeClr>
                </a:solidFill>
              </a:defRPr>
            </a:lvl1pPr>
            <a:lvl2pPr marL="1544999" indent="0" algn="ctr">
              <a:buNone/>
              <a:defRPr>
                <a:solidFill>
                  <a:schemeClr val="tx1">
                    <a:tint val="75000"/>
                  </a:schemeClr>
                </a:solidFill>
              </a:defRPr>
            </a:lvl2pPr>
            <a:lvl3pPr marL="3089999" indent="0" algn="ctr">
              <a:buNone/>
              <a:defRPr>
                <a:solidFill>
                  <a:schemeClr val="tx1">
                    <a:tint val="75000"/>
                  </a:schemeClr>
                </a:solidFill>
              </a:defRPr>
            </a:lvl3pPr>
            <a:lvl4pPr marL="4634998" indent="0" algn="ctr">
              <a:buNone/>
              <a:defRPr>
                <a:solidFill>
                  <a:schemeClr val="tx1">
                    <a:tint val="75000"/>
                  </a:schemeClr>
                </a:solidFill>
              </a:defRPr>
            </a:lvl4pPr>
            <a:lvl5pPr marL="6179997" indent="0" algn="ctr">
              <a:buNone/>
              <a:defRPr>
                <a:solidFill>
                  <a:schemeClr val="tx1">
                    <a:tint val="75000"/>
                  </a:schemeClr>
                </a:solidFill>
              </a:defRPr>
            </a:lvl5pPr>
            <a:lvl6pPr marL="7724997" indent="0" algn="ctr">
              <a:buNone/>
              <a:defRPr>
                <a:solidFill>
                  <a:schemeClr val="tx1">
                    <a:tint val="75000"/>
                  </a:schemeClr>
                </a:solidFill>
              </a:defRPr>
            </a:lvl6pPr>
            <a:lvl7pPr marL="9269997" indent="0" algn="ctr">
              <a:buNone/>
              <a:defRPr>
                <a:solidFill>
                  <a:schemeClr val="tx1">
                    <a:tint val="75000"/>
                  </a:schemeClr>
                </a:solidFill>
              </a:defRPr>
            </a:lvl7pPr>
            <a:lvl8pPr marL="10814996" indent="0" algn="ctr">
              <a:buNone/>
              <a:defRPr>
                <a:solidFill>
                  <a:schemeClr val="tx1">
                    <a:tint val="75000"/>
                  </a:schemeClr>
                </a:solidFill>
              </a:defRPr>
            </a:lvl8pPr>
            <a:lvl9pPr marL="123599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991" y="3162300"/>
            <a:ext cx="41473757" cy="674103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18300" y="3162300"/>
            <a:ext cx="123884053" cy="6741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0576561"/>
            <a:ext cx="27980640" cy="3268980"/>
          </a:xfrm>
        </p:spPr>
        <p:txBody>
          <a:bodyPr anchor="t"/>
          <a:lstStyle>
            <a:lvl1pPr algn="l">
              <a:defRPr sz="135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6976113"/>
            <a:ext cx="27980640" cy="3600449"/>
          </a:xfrm>
        </p:spPr>
        <p:txBody>
          <a:bodyPr anchor="b"/>
          <a:lstStyle>
            <a:lvl1pPr marL="0" indent="0">
              <a:buNone/>
              <a:defRPr sz="6700">
                <a:solidFill>
                  <a:schemeClr val="tx1">
                    <a:tint val="75000"/>
                  </a:schemeClr>
                </a:solidFill>
              </a:defRPr>
            </a:lvl1pPr>
            <a:lvl2pPr marL="1544999" indent="0">
              <a:buNone/>
              <a:defRPr sz="6100">
                <a:solidFill>
                  <a:schemeClr val="tx1">
                    <a:tint val="75000"/>
                  </a:schemeClr>
                </a:solidFill>
              </a:defRPr>
            </a:lvl2pPr>
            <a:lvl3pPr marL="3089999" indent="0">
              <a:buNone/>
              <a:defRPr sz="5400">
                <a:solidFill>
                  <a:schemeClr val="tx1">
                    <a:tint val="75000"/>
                  </a:schemeClr>
                </a:solidFill>
              </a:defRPr>
            </a:lvl3pPr>
            <a:lvl4pPr marL="4634998" indent="0">
              <a:buNone/>
              <a:defRPr sz="4800">
                <a:solidFill>
                  <a:schemeClr val="tx1">
                    <a:tint val="75000"/>
                  </a:schemeClr>
                </a:solidFill>
              </a:defRPr>
            </a:lvl4pPr>
            <a:lvl5pPr marL="6179997" indent="0">
              <a:buNone/>
              <a:defRPr sz="4800">
                <a:solidFill>
                  <a:schemeClr val="tx1">
                    <a:tint val="75000"/>
                  </a:schemeClr>
                </a:solidFill>
              </a:defRPr>
            </a:lvl5pPr>
            <a:lvl6pPr marL="7724997" indent="0">
              <a:buNone/>
              <a:defRPr sz="4800">
                <a:solidFill>
                  <a:schemeClr val="tx1">
                    <a:tint val="75000"/>
                  </a:schemeClr>
                </a:solidFill>
              </a:defRPr>
            </a:lvl6pPr>
            <a:lvl7pPr marL="9269997" indent="0">
              <a:buNone/>
              <a:defRPr sz="4800">
                <a:solidFill>
                  <a:schemeClr val="tx1">
                    <a:tint val="75000"/>
                  </a:schemeClr>
                </a:solidFill>
              </a:defRPr>
            </a:lvl7pPr>
            <a:lvl8pPr marL="10814996" indent="0">
              <a:buNone/>
              <a:defRPr sz="4800">
                <a:solidFill>
                  <a:schemeClr val="tx1">
                    <a:tint val="75000"/>
                  </a:schemeClr>
                </a:solidFill>
              </a:defRPr>
            </a:lvl8pPr>
            <a:lvl9pPr marL="1235999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18298" y="18432780"/>
            <a:ext cx="82678903" cy="52139851"/>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445843" y="18432780"/>
            <a:ext cx="82678907" cy="52139851"/>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659131"/>
            <a:ext cx="2962656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3684271"/>
            <a:ext cx="14544677" cy="1535429"/>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645921" y="5219700"/>
            <a:ext cx="14544677" cy="9483091"/>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3684271"/>
            <a:ext cx="14550390" cy="1535429"/>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6722092" y="5219700"/>
            <a:ext cx="14550390" cy="9483091"/>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655320"/>
            <a:ext cx="10829927" cy="2788920"/>
          </a:xfrm>
        </p:spPr>
        <p:txBody>
          <a:bodyPr anchor="b"/>
          <a:lstStyle>
            <a:lvl1pPr algn="l">
              <a:defRPr sz="6700" b="1"/>
            </a:lvl1pPr>
          </a:lstStyle>
          <a:p>
            <a:r>
              <a:rPr lang="en-US" smtClean="0"/>
              <a:t>Click to edit Master title style</a:t>
            </a:r>
            <a:endParaRPr lang="en-US"/>
          </a:p>
        </p:txBody>
      </p:sp>
      <p:sp>
        <p:nvSpPr>
          <p:cNvPr id="3" name="Content Placeholder 2"/>
          <p:cNvSpPr>
            <a:spLocks noGrp="1"/>
          </p:cNvSpPr>
          <p:nvPr>
            <p:ph idx="1"/>
          </p:nvPr>
        </p:nvSpPr>
        <p:spPr>
          <a:xfrm>
            <a:off x="12870180" y="655322"/>
            <a:ext cx="18402300" cy="14047471"/>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3" y="3444242"/>
            <a:ext cx="10829927" cy="11258551"/>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1521440"/>
            <a:ext cx="19751040" cy="1360171"/>
          </a:xfrm>
        </p:spPr>
        <p:txBody>
          <a:bodyPr anchor="b"/>
          <a:lstStyle>
            <a:lvl1pPr algn="l">
              <a:defRPr sz="6700" b="1"/>
            </a:lvl1pPr>
          </a:lstStyle>
          <a:p>
            <a:r>
              <a:rPr lang="en-US" smtClean="0"/>
              <a:t>Click to edit Master title style</a:t>
            </a:r>
            <a:endParaRPr lang="en-US"/>
          </a:p>
        </p:txBody>
      </p:sp>
      <p:sp>
        <p:nvSpPr>
          <p:cNvPr id="3" name="Picture Placeholder 2"/>
          <p:cNvSpPr>
            <a:spLocks noGrp="1"/>
          </p:cNvSpPr>
          <p:nvPr>
            <p:ph type="pic" idx="1"/>
          </p:nvPr>
        </p:nvSpPr>
        <p:spPr>
          <a:xfrm>
            <a:off x="6452237" y="1470660"/>
            <a:ext cx="19751040" cy="9875520"/>
          </a:xfrm>
        </p:spPr>
        <p:txBody>
          <a:bodyPr/>
          <a:lstStyle>
            <a:lvl1pPr marL="0" indent="0">
              <a:buNone/>
              <a:defRPr sz="10800"/>
            </a:lvl1pPr>
            <a:lvl2pPr marL="1544999" indent="0">
              <a:buNone/>
              <a:defRPr sz="9400"/>
            </a:lvl2pPr>
            <a:lvl3pPr marL="3089999" indent="0">
              <a:buNone/>
              <a:defRPr sz="8100"/>
            </a:lvl3pPr>
            <a:lvl4pPr marL="4634998" indent="0">
              <a:buNone/>
              <a:defRPr sz="6700"/>
            </a:lvl4pPr>
            <a:lvl5pPr marL="6179997" indent="0">
              <a:buNone/>
              <a:defRPr sz="6700"/>
            </a:lvl5pPr>
            <a:lvl6pPr marL="7724997" indent="0">
              <a:buNone/>
              <a:defRPr sz="6700"/>
            </a:lvl6pPr>
            <a:lvl7pPr marL="9269997" indent="0">
              <a:buNone/>
              <a:defRPr sz="6700"/>
            </a:lvl7pPr>
            <a:lvl8pPr marL="10814996" indent="0">
              <a:buNone/>
              <a:defRPr sz="6700"/>
            </a:lvl8pPr>
            <a:lvl9pPr marL="12359996" indent="0">
              <a:buNone/>
              <a:defRPr sz="6700"/>
            </a:lvl9pPr>
          </a:lstStyle>
          <a:p>
            <a:endParaRPr lang="en-US"/>
          </a:p>
        </p:txBody>
      </p:sp>
      <p:sp>
        <p:nvSpPr>
          <p:cNvPr id="4" name="Text Placeholder 3"/>
          <p:cNvSpPr>
            <a:spLocks noGrp="1"/>
          </p:cNvSpPr>
          <p:nvPr>
            <p:ph type="body" sz="half" idx="2"/>
          </p:nvPr>
        </p:nvSpPr>
        <p:spPr>
          <a:xfrm>
            <a:off x="6452237" y="12881611"/>
            <a:ext cx="19751040" cy="1931669"/>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659131"/>
            <a:ext cx="29626560" cy="2743200"/>
          </a:xfrm>
          <a:prstGeom prst="rect">
            <a:avLst/>
          </a:prstGeom>
        </p:spPr>
        <p:txBody>
          <a:bodyPr vert="horz" lIns="309000" tIns="154500" rIns="309000" bIns="1545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3840482"/>
            <a:ext cx="29626560" cy="10862311"/>
          </a:xfrm>
          <a:prstGeom prst="rect">
            <a:avLst/>
          </a:prstGeom>
        </p:spPr>
        <p:txBody>
          <a:bodyPr vert="horz" lIns="309000" tIns="154500" rIns="309000" bIns="154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15255241"/>
            <a:ext cx="7680960" cy="876300"/>
          </a:xfrm>
          <a:prstGeom prst="rect">
            <a:avLst/>
          </a:prstGeom>
        </p:spPr>
        <p:txBody>
          <a:bodyPr vert="horz" lIns="309000" tIns="154500" rIns="309000" bIns="154500" rtlCol="0" anchor="ctr"/>
          <a:lstStyle>
            <a:lvl1pPr algn="l">
              <a:defRPr sz="40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1247120" y="15255241"/>
            <a:ext cx="10424160" cy="876300"/>
          </a:xfrm>
          <a:prstGeom prst="rect">
            <a:avLst/>
          </a:prstGeom>
        </p:spPr>
        <p:txBody>
          <a:bodyPr vert="horz" lIns="309000" tIns="154500" rIns="309000" bIns="15450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15255241"/>
            <a:ext cx="7680960" cy="876300"/>
          </a:xfrm>
          <a:prstGeom prst="rect">
            <a:avLst/>
          </a:prstGeom>
        </p:spPr>
        <p:txBody>
          <a:bodyPr vert="horz" lIns="309000" tIns="154500" rIns="309000" bIns="154500" rtlCol="0" anchor="ctr"/>
          <a:lstStyle>
            <a:lvl1pPr algn="r">
              <a:defRPr sz="40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4999" rtl="0" eaLnBrk="1" latinLnBrk="0" hangingPunct="1">
        <a:spcBef>
          <a:spcPct val="0"/>
        </a:spcBef>
        <a:buNone/>
        <a:defRPr sz="14800" kern="1200">
          <a:solidFill>
            <a:schemeClr val="tx1"/>
          </a:solidFill>
          <a:latin typeface="+mj-lt"/>
          <a:ea typeface="+mj-ea"/>
          <a:cs typeface="+mj-cs"/>
        </a:defRPr>
      </a:lvl1pPr>
    </p:titleStyle>
    <p:bodyStyle>
      <a:lvl1pPr marL="1158750" indent="-1158750" algn="l" defTabSz="1544999" rtl="0" eaLnBrk="1" latinLnBrk="0" hangingPunct="1">
        <a:spcBef>
          <a:spcPct val="20000"/>
        </a:spcBef>
        <a:buFont typeface="Arial"/>
        <a:buChar char="•"/>
        <a:defRPr sz="10800" kern="1200">
          <a:solidFill>
            <a:schemeClr val="tx1"/>
          </a:solidFill>
          <a:latin typeface="+mn-lt"/>
          <a:ea typeface="+mn-ea"/>
          <a:cs typeface="+mn-cs"/>
        </a:defRPr>
      </a:lvl1pPr>
      <a:lvl2pPr marL="2510624" indent="-965624" algn="l" defTabSz="1544999" rtl="0" eaLnBrk="1" latinLnBrk="0" hangingPunct="1">
        <a:spcBef>
          <a:spcPct val="20000"/>
        </a:spcBef>
        <a:buFont typeface="Arial"/>
        <a:buChar char="–"/>
        <a:defRPr sz="9400" kern="1200">
          <a:solidFill>
            <a:schemeClr val="tx1"/>
          </a:solidFill>
          <a:latin typeface="+mn-lt"/>
          <a:ea typeface="+mn-ea"/>
          <a:cs typeface="+mn-cs"/>
        </a:defRPr>
      </a:lvl2pPr>
      <a:lvl3pPr marL="3862498" indent="-772500" algn="l" defTabSz="1544999" rtl="0" eaLnBrk="1" latinLnBrk="0" hangingPunct="1">
        <a:spcBef>
          <a:spcPct val="20000"/>
        </a:spcBef>
        <a:buFont typeface="Arial"/>
        <a:buChar char="•"/>
        <a:defRPr sz="8100" kern="1200">
          <a:solidFill>
            <a:schemeClr val="tx1"/>
          </a:solidFill>
          <a:latin typeface="+mn-lt"/>
          <a:ea typeface="+mn-ea"/>
          <a:cs typeface="+mn-cs"/>
        </a:defRPr>
      </a:lvl3pPr>
      <a:lvl4pPr marL="5407498" indent="-772500" algn="l" defTabSz="1544999" rtl="0" eaLnBrk="1" latinLnBrk="0" hangingPunct="1">
        <a:spcBef>
          <a:spcPct val="20000"/>
        </a:spcBef>
        <a:buFont typeface="Arial"/>
        <a:buChar char="–"/>
        <a:defRPr sz="6700" kern="1200">
          <a:solidFill>
            <a:schemeClr val="tx1"/>
          </a:solidFill>
          <a:latin typeface="+mn-lt"/>
          <a:ea typeface="+mn-ea"/>
          <a:cs typeface="+mn-cs"/>
        </a:defRPr>
      </a:lvl4pPr>
      <a:lvl5pPr marL="6952498" indent="-772500" algn="l" defTabSz="1544999" rtl="0" eaLnBrk="1" latinLnBrk="0" hangingPunct="1">
        <a:spcBef>
          <a:spcPct val="20000"/>
        </a:spcBef>
        <a:buFont typeface="Arial"/>
        <a:buChar char="»"/>
        <a:defRPr sz="6700" kern="1200">
          <a:solidFill>
            <a:schemeClr val="tx1"/>
          </a:solidFill>
          <a:latin typeface="+mn-lt"/>
          <a:ea typeface="+mn-ea"/>
          <a:cs typeface="+mn-cs"/>
        </a:defRPr>
      </a:lvl5pPr>
      <a:lvl6pPr marL="8497497" indent="-772500" algn="l" defTabSz="1544999" rtl="0" eaLnBrk="1" latinLnBrk="0" hangingPunct="1">
        <a:spcBef>
          <a:spcPct val="20000"/>
        </a:spcBef>
        <a:buFont typeface="Arial"/>
        <a:buChar char="•"/>
        <a:defRPr sz="6700" kern="1200">
          <a:solidFill>
            <a:schemeClr val="tx1"/>
          </a:solidFill>
          <a:latin typeface="+mn-lt"/>
          <a:ea typeface="+mn-ea"/>
          <a:cs typeface="+mn-cs"/>
        </a:defRPr>
      </a:lvl6pPr>
      <a:lvl7pPr marL="10042497" indent="-772500" algn="l" defTabSz="1544999" rtl="0" eaLnBrk="1" latinLnBrk="0" hangingPunct="1">
        <a:spcBef>
          <a:spcPct val="20000"/>
        </a:spcBef>
        <a:buFont typeface="Arial"/>
        <a:buChar char="•"/>
        <a:defRPr sz="6700" kern="1200">
          <a:solidFill>
            <a:schemeClr val="tx1"/>
          </a:solidFill>
          <a:latin typeface="+mn-lt"/>
          <a:ea typeface="+mn-ea"/>
          <a:cs typeface="+mn-cs"/>
        </a:defRPr>
      </a:lvl7pPr>
      <a:lvl8pPr marL="11587496" indent="-772500" algn="l" defTabSz="1544999" rtl="0" eaLnBrk="1" latinLnBrk="0" hangingPunct="1">
        <a:spcBef>
          <a:spcPct val="20000"/>
        </a:spcBef>
        <a:buFont typeface="Arial"/>
        <a:buChar char="•"/>
        <a:defRPr sz="6700" kern="1200">
          <a:solidFill>
            <a:schemeClr val="tx1"/>
          </a:solidFill>
          <a:latin typeface="+mn-lt"/>
          <a:ea typeface="+mn-ea"/>
          <a:cs typeface="+mn-cs"/>
        </a:defRPr>
      </a:lvl8pPr>
      <a:lvl9pPr marL="13132495" indent="-772500" algn="l" defTabSz="1544999"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microsoft.com/office/2007/relationships/diagramDrawing" Target="../diagrams/drawing1.xml"/><Relationship Id="rId12" Type="http://schemas.openxmlformats.org/officeDocument/2006/relationships/chart" Target="../charts/chart1.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diagramData" Target="../diagrams/data1.xml"/><Relationship Id="rId8" Type="http://schemas.openxmlformats.org/officeDocument/2006/relationships/diagramLayout" Target="../diagrams/layout1.xml"/><Relationship Id="rId9" Type="http://schemas.openxmlformats.org/officeDocument/2006/relationships/diagramQuickStyle" Target="../diagrams/quickStyle1.xml"/><Relationship Id="rId10"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8516225" y="3697815"/>
            <a:ext cx="7731309" cy="12345432"/>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18" name="Rectangle 17"/>
          <p:cNvSpPr/>
          <p:nvPr/>
        </p:nvSpPr>
        <p:spPr>
          <a:xfrm>
            <a:off x="24751543" y="3697815"/>
            <a:ext cx="7731309" cy="12345432"/>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0" name="Rectangle 19"/>
          <p:cNvSpPr/>
          <p:nvPr/>
        </p:nvSpPr>
        <p:spPr>
          <a:xfrm>
            <a:off x="16638302" y="3697815"/>
            <a:ext cx="7731309" cy="12345432"/>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1" name="Rectangle 20"/>
          <p:cNvSpPr/>
          <p:nvPr/>
        </p:nvSpPr>
        <p:spPr>
          <a:xfrm>
            <a:off x="439960" y="3697815"/>
            <a:ext cx="7731309" cy="12345432"/>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32" name="Rectangle 31"/>
          <p:cNvSpPr/>
          <p:nvPr/>
        </p:nvSpPr>
        <p:spPr>
          <a:xfrm>
            <a:off x="420469" y="453587"/>
            <a:ext cx="32070810" cy="2890096"/>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noFill/>
            </a:endParaRPr>
          </a:p>
        </p:txBody>
      </p:sp>
      <p:sp>
        <p:nvSpPr>
          <p:cNvPr id="12" name="TextBox 11"/>
          <p:cNvSpPr txBox="1"/>
          <p:nvPr/>
        </p:nvSpPr>
        <p:spPr>
          <a:xfrm>
            <a:off x="3988772" y="619885"/>
            <a:ext cx="24937681" cy="2484065"/>
          </a:xfrm>
          <a:prstGeom prst="rect">
            <a:avLst/>
          </a:prstGeom>
          <a:noFill/>
        </p:spPr>
        <p:txBody>
          <a:bodyPr wrap="square" lIns="52249" tIns="26124" rIns="52249" bIns="26124" rtlCol="0">
            <a:spAutoFit/>
          </a:bodyPr>
          <a:lstStyle/>
          <a:p>
            <a:pPr algn="ctr">
              <a:defRPr/>
            </a:pPr>
            <a:r>
              <a:rPr lang="en-US" sz="8800" b="1" dirty="0"/>
              <a:t>36” x </a:t>
            </a:r>
            <a:r>
              <a:rPr lang="en-US" sz="8800" b="1" dirty="0" smtClean="0"/>
              <a:t>72” </a:t>
            </a:r>
            <a:r>
              <a:rPr lang="en-US" sz="8800" b="1" dirty="0"/>
              <a:t>Poster Template with Tips</a:t>
            </a:r>
          </a:p>
          <a:p>
            <a:pPr algn="ctr">
              <a:spcBef>
                <a:spcPts val="1199"/>
              </a:spcBef>
              <a:defRPr/>
            </a:pPr>
            <a:r>
              <a:rPr lang="en-US" sz="6000" dirty="0">
                <a:cs typeface="Calibri"/>
              </a:rPr>
              <a:t>CSUF Faculty Development Center</a:t>
            </a:r>
          </a:p>
        </p:txBody>
      </p:sp>
      <p:sp>
        <p:nvSpPr>
          <p:cNvPr id="13" name="TextBox 12"/>
          <p:cNvSpPr txBox="1"/>
          <p:nvPr/>
        </p:nvSpPr>
        <p:spPr>
          <a:xfrm>
            <a:off x="753804" y="3999278"/>
            <a:ext cx="7177804" cy="11502046"/>
          </a:xfrm>
          <a:prstGeom prst="rect">
            <a:avLst/>
          </a:prstGeom>
          <a:noFill/>
        </p:spPr>
        <p:txBody>
          <a:bodyPr wrap="square" lIns="52249" tIns="26124" rIns="52249" bIns="26124" rtlCol="0">
            <a:spAutoFit/>
          </a:bodyPr>
          <a:lstStyle/>
          <a:p>
            <a:pPr algn="ctr"/>
            <a:r>
              <a:rPr lang="en-US" sz="2800" b="1" dirty="0">
                <a:ea typeface="Times New Roman" pitchFamily="39" charset="0"/>
                <a:cs typeface="Calibri"/>
              </a:rPr>
              <a:t>Using This Template</a:t>
            </a:r>
          </a:p>
          <a:p>
            <a:pPr algn="ctr"/>
            <a:endParaRPr lang="en-US" sz="2000" b="1" i="1" dirty="0">
              <a:ea typeface="Times New Roman" pitchFamily="39" charset="0"/>
              <a:cs typeface="Calibri"/>
            </a:endParaRPr>
          </a:p>
          <a:p>
            <a:pPr algn="just"/>
            <a:r>
              <a:rPr lang="en-US" sz="2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000" dirty="0">
              <a:cs typeface="Calibri"/>
            </a:endParaRPr>
          </a:p>
          <a:p>
            <a:pPr algn="just"/>
            <a:r>
              <a:rPr lang="en-US" sz="2000" dirty="0">
                <a:cs typeface="Calibri"/>
              </a:rPr>
              <a:t>To save you time, we have used a recommended layout and recommended font sizes for headings and body. </a:t>
            </a:r>
          </a:p>
          <a:p>
            <a:pPr algn="just"/>
            <a:endParaRPr lang="en-US" sz="2000" dirty="0">
              <a:cs typeface="Calibri"/>
            </a:endParaRPr>
          </a:p>
          <a:p>
            <a:pPr algn="just"/>
            <a:r>
              <a:rPr lang="en-US" sz="2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000" dirty="0" smtClean="0">
              <a:cs typeface="Calibri"/>
            </a:endParaRPr>
          </a:p>
          <a:p>
            <a:pPr algn="just"/>
            <a:endParaRPr lang="en-US" sz="2000" dirty="0">
              <a:cs typeface="Calibri"/>
            </a:endParaRPr>
          </a:p>
          <a:p>
            <a:pPr algn="ctr"/>
            <a:r>
              <a:rPr lang="en-US" sz="2800" b="1" dirty="0">
                <a:ea typeface="Times New Roman" pitchFamily="39" charset="0"/>
                <a:cs typeface="Calibri"/>
              </a:rPr>
              <a:t>Print at 200%</a:t>
            </a:r>
          </a:p>
          <a:p>
            <a:pPr algn="ctr"/>
            <a:endParaRPr lang="en-US" sz="2000" b="1" i="1" dirty="0">
              <a:ea typeface="Times New Roman" pitchFamily="39" charset="0"/>
              <a:cs typeface="Calibri"/>
            </a:endParaRPr>
          </a:p>
          <a:p>
            <a:r>
              <a:rPr lang="en-US" sz="2000" dirty="0">
                <a:ea typeface="Times New Roman" pitchFamily="39" charset="0"/>
                <a:cs typeface="Calibri"/>
              </a:rPr>
              <a:t>Power Point limits the size to 56 inches. In order to get a larger width this poster is sized 18 x 36 inches.  It will then be printed at 200% to achieve a 36x72 inch poster.</a:t>
            </a:r>
          </a:p>
          <a:p>
            <a:pPr algn="just"/>
            <a:endParaRPr lang="en-US" sz="2000" dirty="0">
              <a:cs typeface="Calibri"/>
            </a:endParaRPr>
          </a:p>
          <a:p>
            <a:pPr lvl="0" algn="ctr"/>
            <a:r>
              <a:rPr lang="en-US" sz="2800" b="1" smtClean="0">
                <a:solidFill>
                  <a:prstClr val="black"/>
                </a:solidFill>
                <a:ea typeface="Times New Roman" pitchFamily="39" charset="0"/>
                <a:cs typeface="Calibri"/>
              </a:rPr>
              <a:t>Reader</a:t>
            </a:r>
            <a:r>
              <a:rPr lang="en-US" sz="2800" b="1" dirty="0">
                <a:solidFill>
                  <a:prstClr val="black"/>
                </a:solidFill>
                <a:ea typeface="Times New Roman" pitchFamily="39" charset="0"/>
                <a:cs typeface="Calibri"/>
              </a:rPr>
              <a:t>-Friendly Layout Tips</a:t>
            </a:r>
          </a:p>
          <a:p>
            <a:pPr algn="just"/>
            <a:endParaRPr lang="en-US" sz="2000" dirty="0">
              <a:ea typeface="Times New Roman" pitchFamily="39" charset="0"/>
              <a:cs typeface="Calibri"/>
            </a:endParaRPr>
          </a:p>
          <a:p>
            <a:pPr algn="just"/>
            <a:r>
              <a:rPr lang="en-US" sz="2000" dirty="0"/>
              <a:t>Create your poster with your reader in mind! Follow these tips:</a:t>
            </a:r>
          </a:p>
          <a:p>
            <a:pPr algn="just"/>
            <a:endParaRPr lang="en-US" sz="2000" dirty="0"/>
          </a:p>
          <a:p>
            <a:pPr marL="274638" indent="-274638" algn="just">
              <a:spcAft>
                <a:spcPts val="3000"/>
              </a:spcAft>
              <a:buFont typeface="Arial" panose="020B0604020202020204" pitchFamily="34" charset="0"/>
              <a:buChar char="•"/>
            </a:pPr>
            <a:r>
              <a:rPr lang="en-US" sz="2000" dirty="0"/>
              <a:t>Everything should big enough to read from 3 to 6 feet away.</a:t>
            </a:r>
          </a:p>
          <a:p>
            <a:pPr marL="274638" indent="-274638" algn="just">
              <a:spcAft>
                <a:spcPts val="3000"/>
              </a:spcAft>
              <a:buFont typeface="Arial" panose="020B0604020202020204" pitchFamily="34" charset="0"/>
              <a:buChar char="•"/>
            </a:pPr>
            <a:r>
              <a:rPr lang="en-US" sz="2000" dirty="0"/>
              <a:t>Your audience should be able to read the text in 5-10 minutes. </a:t>
            </a:r>
          </a:p>
          <a:p>
            <a:pPr marL="274638" indent="-274638" algn="just">
              <a:spcAft>
                <a:spcPts val="3000"/>
              </a:spcAft>
              <a:buFont typeface="Arial" panose="020B0604020202020204" pitchFamily="34" charset="0"/>
              <a:buChar char="•"/>
            </a:pPr>
            <a:r>
              <a:rPr lang="en-US" sz="2000" dirty="0"/>
              <a:t>Summarize your research to reduce the amount of text.  </a:t>
            </a:r>
          </a:p>
          <a:p>
            <a:pPr marL="274638" indent="-274638" algn="just">
              <a:spcAft>
                <a:spcPts val="3000"/>
              </a:spcAft>
              <a:buFont typeface="Arial" panose="020B0604020202020204" pitchFamily="34" charset="0"/>
              <a:buChar char="•"/>
            </a:pPr>
            <a:r>
              <a:rPr lang="en-US" sz="20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000" dirty="0"/>
              <a:t>Keep your layout simple and </a:t>
            </a:r>
            <a:r>
              <a:rPr lang="en-US" sz="2000" dirty="0" smtClean="0"/>
              <a:t>uncluttered.</a:t>
            </a:r>
            <a:endParaRPr lang="en-US" sz="2000" dirty="0">
              <a:cs typeface="Calibri"/>
            </a:endParaRPr>
          </a:p>
        </p:txBody>
      </p:sp>
      <p:sp>
        <p:nvSpPr>
          <p:cNvPr id="14" name="TextBox 13"/>
          <p:cNvSpPr txBox="1"/>
          <p:nvPr/>
        </p:nvSpPr>
        <p:spPr>
          <a:xfrm>
            <a:off x="16882517" y="3999278"/>
            <a:ext cx="7246503" cy="8178059"/>
          </a:xfrm>
          <a:prstGeom prst="rect">
            <a:avLst/>
          </a:prstGeom>
          <a:noFill/>
        </p:spPr>
        <p:txBody>
          <a:bodyPr wrap="square" lIns="52249" tIns="26124" rIns="52249" bIns="26124" rtlCol="0">
            <a:spAutoFit/>
          </a:bodyPr>
          <a:lstStyle/>
          <a:p>
            <a:pPr lvl="0" algn="ctr"/>
            <a:r>
              <a:rPr lang="en-US" sz="2800" b="1" dirty="0" smtClean="0">
                <a:solidFill>
                  <a:prstClr val="black"/>
                </a:solidFill>
                <a:latin typeface="Calibri" panose="020F0502020204030204" pitchFamily="34" charset="0"/>
                <a:ea typeface="Times New Roman" pitchFamily="39" charset="0"/>
                <a:cs typeface="Calibri"/>
              </a:rPr>
              <a:t>Graphics</a:t>
            </a:r>
            <a:endParaRPr lang="en-US" sz="2800" b="1" dirty="0">
              <a:solidFill>
                <a:prstClr val="black"/>
              </a:solidFill>
              <a:latin typeface="Calibri" panose="020F0502020204030204" pitchFamily="34" charset="0"/>
              <a:ea typeface="Times New Roman" pitchFamily="39" charset="0"/>
              <a:cs typeface="Calibri"/>
            </a:endParaRP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Click </a:t>
            </a:r>
            <a:r>
              <a:rPr lang="en-US" sz="2000" b="1" dirty="0">
                <a:solidFill>
                  <a:prstClr val="black"/>
                </a:solidFill>
                <a:latin typeface="Calibri" panose="020F0502020204030204" pitchFamily="34" charset="0"/>
                <a:ea typeface="Times New Roman" pitchFamily="39" charset="0"/>
                <a:cs typeface="Calibri"/>
              </a:rPr>
              <a:t>Insert</a:t>
            </a:r>
            <a:r>
              <a:rPr lang="en-US" sz="2000" dirty="0">
                <a:solidFill>
                  <a:prstClr val="black"/>
                </a:solidFill>
                <a:latin typeface="Calibri" panose="020F0502020204030204" pitchFamily="34" charset="0"/>
                <a:ea typeface="Times New Roman" pitchFamily="39" charset="0"/>
                <a:cs typeface="Calibri"/>
              </a:rPr>
              <a: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000"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5" name="TextBox 14"/>
          <p:cNvSpPr txBox="1"/>
          <p:nvPr/>
        </p:nvSpPr>
        <p:spPr>
          <a:xfrm>
            <a:off x="25042491" y="3999278"/>
            <a:ext cx="7151816" cy="9624609"/>
          </a:xfrm>
          <a:prstGeom prst="rect">
            <a:avLst/>
          </a:prstGeom>
          <a:noFill/>
        </p:spPr>
        <p:txBody>
          <a:bodyPr wrap="square" lIns="52249" tIns="26124" rIns="52249" bIns="26124" rtlCol="0">
            <a:spAutoFit/>
          </a:bodyPr>
          <a:lstStyle/>
          <a:p>
            <a:pPr algn="ctr"/>
            <a:r>
              <a:rPr lang="en-US" sz="2800" b="1" dirty="0" smtClean="0">
                <a:latin typeface="Calibri" panose="020F0502020204030204" pitchFamily="34" charset="0"/>
                <a:ea typeface="Times New Roman" pitchFamily="39" charset="0"/>
                <a:cs typeface="Calibri"/>
              </a:rPr>
              <a:t>Logos</a:t>
            </a:r>
            <a:endParaRPr lang="en-US" sz="2800" b="1" dirty="0">
              <a:latin typeface="Calibri" panose="020F0502020204030204" pitchFamily="34" charset="0"/>
              <a:ea typeface="Times New Roman" pitchFamily="39" charset="0"/>
              <a:cs typeface="Calibri"/>
            </a:endParaRPr>
          </a:p>
          <a:p>
            <a:pPr algn="ctr"/>
            <a:endParaRPr lang="en-US" sz="2000" b="1" i="1" dirty="0">
              <a:latin typeface="Calibri" panose="020F0502020204030204" pitchFamily="34" charset="0"/>
              <a:ea typeface="Times New Roman" pitchFamily="39" charset="0"/>
              <a:cs typeface="Calibri"/>
            </a:endParaRPr>
          </a:p>
          <a:p>
            <a:r>
              <a:rPr lang="en-US" sz="20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000" dirty="0">
              <a:latin typeface="Calibri" panose="020F0502020204030204" pitchFamily="34" charset="0"/>
              <a:ea typeface="Times New Roman" pitchFamily="39" charset="0"/>
              <a:cs typeface="Calibri"/>
            </a:endParaRPr>
          </a:p>
          <a:p>
            <a:pPr algn="ctr"/>
            <a:r>
              <a:rPr lang="en-US" sz="2800" b="1" dirty="0">
                <a:solidFill>
                  <a:prstClr val="black"/>
                </a:solidFill>
                <a:latin typeface="Calibri" panose="020F0502020204030204" pitchFamily="34" charset="0"/>
                <a:ea typeface="Times New Roman" pitchFamily="39" charset="0"/>
                <a:cs typeface="Calibri"/>
              </a:rPr>
              <a:t>Free </a:t>
            </a:r>
            <a:r>
              <a:rPr lang="en-US" sz="2800" b="1" dirty="0" smtClean="0">
                <a:solidFill>
                  <a:prstClr val="black"/>
                </a:solidFill>
                <a:latin typeface="Calibri" panose="020F0502020204030204" pitchFamily="34" charset="0"/>
                <a:ea typeface="Times New Roman" pitchFamily="39" charset="0"/>
                <a:cs typeface="Calibri"/>
              </a:rPr>
              <a:t>Images</a:t>
            </a: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r>
              <a:rPr lang="en-US" sz="2000" dirty="0">
                <a:solidFill>
                  <a:prstClr val="black"/>
                </a:solidFill>
                <a:latin typeface="Calibri" panose="020F0502020204030204" pitchFamily="34" charset="0"/>
                <a:ea typeface="Times New Roman" pitchFamily="39" charset="0"/>
                <a:cs typeface="Calibri"/>
              </a:rPr>
              <a:t>Images capture readers’ attention! Here are  some  sources for free ones</a:t>
            </a:r>
            <a:r>
              <a:rPr lang="en-US" sz="2000" dirty="0" smtClean="0">
                <a:solidFill>
                  <a:prstClr val="black"/>
                </a:solidFill>
                <a:latin typeface="Calibri" panose="020F0502020204030204" pitchFamily="34" charset="0"/>
                <a:ea typeface="Times New Roman" pitchFamily="39" charset="0"/>
                <a:cs typeface="Calibri"/>
              </a:rPr>
              <a:t>:</a:t>
            </a:r>
          </a:p>
          <a:p>
            <a:endParaRPr lang="en-US" sz="2000" dirty="0">
              <a:solidFill>
                <a:prstClr val="black"/>
              </a:solidFill>
              <a:latin typeface="Calibri" panose="020F0502020204030204" pitchFamily="34" charset="0"/>
              <a:ea typeface="Times New Roman" pitchFamily="39" charset="0"/>
              <a:cs typeface="Calibri"/>
            </a:endParaRPr>
          </a:p>
          <a:p>
            <a:pPr lvl="1">
              <a:spcAft>
                <a:spcPts val="1200"/>
              </a:spcAft>
            </a:pPr>
            <a:r>
              <a:rPr lang="en-US" sz="2000" u="sng" dirty="0">
                <a:hlinkClick r:id="rId2"/>
              </a:rPr>
              <a:t>https://unsplash.com</a:t>
            </a:r>
            <a:endParaRPr lang="en-US" sz="2000" dirty="0"/>
          </a:p>
          <a:p>
            <a:pPr lvl="1">
              <a:spcAft>
                <a:spcPts val="1200"/>
              </a:spcAft>
            </a:pPr>
            <a:r>
              <a:rPr lang="en-US" sz="2000" u="sng" dirty="0">
                <a:hlinkClick r:id="rId3"/>
              </a:rPr>
              <a:t>https://www.pexels.com</a:t>
            </a:r>
            <a:endParaRPr lang="en-US" sz="2000" dirty="0"/>
          </a:p>
          <a:p>
            <a:pPr lvl="1">
              <a:spcAft>
                <a:spcPts val="1200"/>
              </a:spcAft>
            </a:pPr>
            <a:r>
              <a:rPr lang="en-US" sz="2000" u="sng" dirty="0">
                <a:hlinkClick r:id="rId4"/>
              </a:rPr>
              <a:t>https://stocksnap.io</a:t>
            </a:r>
            <a:endParaRPr lang="en-US" sz="2000" dirty="0"/>
          </a:p>
          <a:p>
            <a:pPr lvl="1">
              <a:spcAft>
                <a:spcPts val="1200"/>
              </a:spcAft>
            </a:pPr>
            <a:r>
              <a:rPr lang="en-US" sz="2000" u="sng" dirty="0">
                <a:hlinkClick r:id="rId5"/>
              </a:rPr>
              <a:t>http://</a:t>
            </a:r>
            <a:r>
              <a:rPr lang="en-US" sz="2000" u="sng" dirty="0" smtClean="0">
                <a:hlinkClick r:id="rId5"/>
              </a:rPr>
              <a:t>picography.co</a:t>
            </a:r>
            <a:endParaRPr lang="en-US" sz="2000" dirty="0"/>
          </a:p>
        </p:txBody>
      </p:sp>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022400" y="1213338"/>
            <a:ext cx="2946493" cy="1782225"/>
          </a:xfrm>
          <a:prstGeom prst="rect">
            <a:avLst/>
          </a:prstGeom>
        </p:spPr>
      </p:pic>
      <p:graphicFrame>
        <p:nvGraphicFramePr>
          <p:cNvPr id="25" name="Diagram 24"/>
          <p:cNvGraphicFramePr/>
          <p:nvPr>
            <p:extLst>
              <p:ext uri="{D42A27DB-BD31-4B8C-83A1-F6EECF244321}">
                <p14:modId xmlns:p14="http://schemas.microsoft.com/office/powerpoint/2010/main" val="1144003960"/>
              </p:ext>
            </p:extLst>
          </p:nvPr>
        </p:nvGraphicFramePr>
        <p:xfrm>
          <a:off x="17162214" y="12454406"/>
          <a:ext cx="6535385" cy="311917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6" name="Content Placeholder 3"/>
          <p:cNvGraphicFramePr>
            <a:graphicFrameLocks/>
          </p:cNvGraphicFramePr>
          <p:nvPr>
            <p:extLst>
              <p:ext uri="{D42A27DB-BD31-4B8C-83A1-F6EECF244321}">
                <p14:modId xmlns:p14="http://schemas.microsoft.com/office/powerpoint/2010/main" val="2244060776"/>
              </p:ext>
            </p:extLst>
          </p:nvPr>
        </p:nvGraphicFramePr>
        <p:xfrm>
          <a:off x="16843699" y="5929243"/>
          <a:ext cx="7240761" cy="4199678"/>
        </p:xfrm>
        <a:graphic>
          <a:graphicData uri="http://schemas.openxmlformats.org/drawingml/2006/chart">
            <c:chart xmlns:c="http://schemas.openxmlformats.org/drawingml/2006/chart" xmlns:r="http://schemas.openxmlformats.org/officeDocument/2006/relationships" r:id="rId12"/>
          </a:graphicData>
        </a:graphic>
      </p:graphicFrame>
      <p:pic>
        <p:nvPicPr>
          <p:cNvPr id="27" name="Picture 2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5033797" y="6385716"/>
            <a:ext cx="7181843" cy="4041230"/>
          </a:xfrm>
          <a:prstGeom prst="rect">
            <a:avLst/>
          </a:prstGeom>
        </p:spPr>
      </p:pic>
      <p:sp>
        <p:nvSpPr>
          <p:cNvPr id="28" name="TextBox 27"/>
          <p:cNvSpPr txBox="1"/>
          <p:nvPr/>
        </p:nvSpPr>
        <p:spPr>
          <a:xfrm>
            <a:off x="8845081" y="3999278"/>
            <a:ext cx="7062696" cy="11932934"/>
          </a:xfrm>
          <a:prstGeom prst="rect">
            <a:avLst/>
          </a:prstGeom>
          <a:noFill/>
        </p:spPr>
        <p:txBody>
          <a:bodyPr wrap="square" lIns="52249" tIns="26124" rIns="52249" bIns="26124" rtlCol="0">
            <a:spAutoFit/>
          </a:bodyPr>
          <a:lstStyle/>
          <a:p>
            <a:pPr lvl="0" algn="ctr"/>
            <a:r>
              <a:rPr lang="en-US" sz="2800" b="1" dirty="0" smtClean="0">
                <a:solidFill>
                  <a:prstClr val="black"/>
                </a:solidFill>
                <a:ea typeface="Times New Roman" pitchFamily="39" charset="0"/>
                <a:cs typeface="Calibri"/>
              </a:rPr>
              <a:t>Changing </a:t>
            </a:r>
            <a:r>
              <a:rPr lang="en-US" sz="2800" b="1" dirty="0">
                <a:solidFill>
                  <a:prstClr val="black"/>
                </a:solidFill>
                <a:ea typeface="Times New Roman" pitchFamily="39" charset="0"/>
                <a:cs typeface="Calibri"/>
              </a:rPr>
              <a:t>the Layout</a:t>
            </a:r>
          </a:p>
          <a:p>
            <a:pPr lvl="0" algn="just"/>
            <a:endParaRPr lang="en-US" sz="2000" b="1" dirty="0">
              <a:solidFill>
                <a:prstClr val="black"/>
              </a:solidFill>
              <a:ea typeface="Times New Roman" pitchFamily="39" charset="0"/>
              <a:cs typeface="Calibri"/>
            </a:endParaRPr>
          </a:p>
          <a:p>
            <a:pPr algn="just"/>
            <a:r>
              <a:rPr lang="en-US" sz="2000" dirty="0">
                <a:cs typeface="Calibri"/>
              </a:rPr>
              <a:t>When changing the poster’s layout, do </a:t>
            </a:r>
            <a:r>
              <a:rPr lang="en-US" sz="2000" b="1" dirty="0">
                <a:cs typeface="Calibri"/>
              </a:rPr>
              <a:t>not</a:t>
            </a:r>
            <a:r>
              <a:rPr lang="en-US" sz="2000" dirty="0">
                <a:cs typeface="Calibri"/>
              </a:rPr>
              <a:t> click “Layout” like you do for a PowerPoint presentation. Instead, to add a new area for textual content, click </a:t>
            </a:r>
            <a:r>
              <a:rPr lang="en-US" sz="2000" b="1" dirty="0">
                <a:cs typeface="Calibri"/>
              </a:rPr>
              <a:t>Insert</a:t>
            </a:r>
            <a:r>
              <a:rPr lang="en-US" sz="2000" dirty="0">
                <a:cs typeface="Calibri"/>
              </a:rPr>
              <a:t> and then </a:t>
            </a:r>
            <a:r>
              <a:rPr lang="en-US" sz="2000" b="1" dirty="0">
                <a:cs typeface="Calibri"/>
              </a:rPr>
              <a:t>Text Box</a:t>
            </a:r>
            <a:r>
              <a:rPr lang="en-US" sz="2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000" dirty="0">
              <a:cs typeface="Calibri"/>
            </a:endParaRPr>
          </a:p>
          <a:p>
            <a:pPr algn="just"/>
            <a:r>
              <a:rPr lang="en-US" sz="2000" dirty="0">
                <a:cs typeface="Calibri"/>
              </a:rPr>
              <a:t>Click </a:t>
            </a:r>
            <a:r>
              <a:rPr lang="en-US" sz="2000" b="1" dirty="0">
                <a:cs typeface="Calibri"/>
              </a:rPr>
              <a:t>View</a:t>
            </a:r>
            <a:r>
              <a:rPr lang="en-US" sz="2000" dirty="0">
                <a:cs typeface="Calibri"/>
              </a:rPr>
              <a:t> and check </a:t>
            </a:r>
            <a:r>
              <a:rPr lang="en-US" sz="2000" b="1" dirty="0">
                <a:cs typeface="Calibri"/>
              </a:rPr>
              <a:t>Gridlines</a:t>
            </a:r>
            <a:r>
              <a:rPr lang="en-US" sz="2000" dirty="0">
                <a:cs typeface="Calibri"/>
              </a:rPr>
              <a:t> to see if text boxes are aligned in height</a:t>
            </a:r>
            <a:r>
              <a:rPr lang="en-US" sz="2000" dirty="0" smtClean="0">
                <a:cs typeface="Calibri"/>
              </a:rPr>
              <a:t>.</a:t>
            </a:r>
          </a:p>
          <a:p>
            <a:pPr algn="just"/>
            <a:endParaRPr lang="en-US" sz="2000" dirty="0">
              <a:cs typeface="Calibri"/>
            </a:endParaRPr>
          </a:p>
          <a:p>
            <a:pPr algn="ctr"/>
            <a:r>
              <a:rPr lang="en-US" sz="2800" b="1" dirty="0">
                <a:solidFill>
                  <a:prstClr val="black"/>
                </a:solidFill>
                <a:latin typeface="Calibri" panose="020F0502020204030204" pitchFamily="34" charset="0"/>
                <a:ea typeface="Times New Roman" pitchFamily="39" charset="0"/>
                <a:cs typeface="Calibri"/>
              </a:rPr>
              <a:t>Title Tips</a:t>
            </a:r>
          </a:p>
          <a:p>
            <a:pPr lvl="0" algn="just"/>
            <a:endParaRPr lang="en-US" sz="2000" b="1" i="1" dirty="0">
              <a:solidFill>
                <a:prstClr val="black"/>
              </a:solidFill>
              <a:latin typeface="Calibri" panose="020F0502020204030204" pitchFamily="34" charset="0"/>
              <a:ea typeface="Times New Roman" pitchFamily="39" charset="0"/>
              <a:cs typeface="Calibri"/>
            </a:endParaRPr>
          </a:p>
          <a:p>
            <a:pPr lvl="0" algn="just"/>
            <a:r>
              <a:rPr lang="en-US" sz="2000" dirty="0">
                <a:solidFill>
                  <a:prstClr val="black"/>
                </a:solidFill>
                <a:latin typeface="Calibri" panose="020F0502020204030204" pitchFamily="34" charset="0"/>
              </a:rPr>
              <a:t>Use </a:t>
            </a:r>
            <a:r>
              <a:rPr lang="en-US" sz="2000" b="1" dirty="0">
                <a:solidFill>
                  <a:prstClr val="black"/>
                </a:solidFill>
                <a:latin typeface="Calibri" panose="020F0502020204030204" pitchFamily="34" charset="0"/>
              </a:rPr>
              <a:t>100-point font</a:t>
            </a:r>
            <a:r>
              <a:rPr lang="en-US" sz="2000" dirty="0">
                <a:solidFill>
                  <a:prstClr val="black"/>
                </a:solidFill>
                <a:latin typeface="Calibri" panose="020F0502020204030204" pitchFamily="34" charset="0"/>
              </a:rPr>
              <a:t> or larger for the  poster title and author(s).  </a:t>
            </a:r>
          </a:p>
          <a:p>
            <a:pPr lvl="0" algn="just"/>
            <a:endParaRPr lang="en-US" sz="2000" dirty="0">
              <a:solidFill>
                <a:prstClr val="black"/>
              </a:solidFill>
              <a:latin typeface="Calibri" panose="020F0502020204030204" pitchFamily="34" charset="0"/>
            </a:endParaRPr>
          </a:p>
          <a:p>
            <a:pPr lvl="0" algn="just"/>
            <a:r>
              <a:rPr lang="en-US" sz="2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000" b="1" dirty="0">
              <a:latin typeface="Calibri" panose="020F0502020204030204" pitchFamily="34" charset="0"/>
              <a:ea typeface="Times New Roman" pitchFamily="39" charset="0"/>
              <a:cs typeface="Calibri"/>
            </a:endParaRPr>
          </a:p>
          <a:p>
            <a:pPr algn="ctr"/>
            <a:r>
              <a:rPr lang="en-US" sz="2800" b="1" dirty="0">
                <a:latin typeface="Calibri" panose="020F0502020204030204" pitchFamily="34" charset="0"/>
                <a:ea typeface="Times New Roman" pitchFamily="39" charset="0"/>
                <a:cs typeface="Calibri"/>
              </a:rPr>
              <a:t>Heading Tips</a:t>
            </a:r>
          </a:p>
          <a:p>
            <a:pPr algn="just"/>
            <a:endParaRPr lang="en-US" sz="2000" b="1" i="1" dirty="0">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36-point font </a:t>
            </a:r>
            <a:r>
              <a:rPr lang="en-US" sz="2000" dirty="0">
                <a:latin typeface="Calibri" panose="020F0502020204030204" pitchFamily="34" charset="0"/>
              </a:rPr>
              <a:t>or larger for headings.</a:t>
            </a:r>
          </a:p>
          <a:p>
            <a:pPr algn="just"/>
            <a:endParaRPr lang="en-US" sz="2000" dirty="0">
              <a:latin typeface="Calibri" panose="020F0502020204030204" pitchFamily="34" charset="0"/>
            </a:endParaRPr>
          </a:p>
          <a:p>
            <a:pPr algn="just"/>
            <a:r>
              <a:rPr lang="en-US" sz="2000" dirty="0">
                <a:latin typeface="Calibri" panose="020F0502020204030204" pitchFamily="34" charset="0"/>
              </a:rPr>
              <a:t>Mix upper- and lower-case letters;  all caps are harder to read. </a:t>
            </a:r>
          </a:p>
          <a:p>
            <a:pPr algn="just"/>
            <a:endParaRPr lang="en-US" sz="2000" dirty="0">
              <a:latin typeface="Calibri" panose="020F0502020204030204" pitchFamily="34" charset="0"/>
            </a:endParaRPr>
          </a:p>
          <a:p>
            <a:pPr lvl="0" algn="ctr"/>
            <a:r>
              <a:rPr lang="en-US" sz="2800" b="1" dirty="0">
                <a:solidFill>
                  <a:prstClr val="black"/>
                </a:solidFill>
                <a:latin typeface="Calibri" panose="020F0502020204030204" pitchFamily="34" charset="0"/>
                <a:ea typeface="Times New Roman" pitchFamily="39" charset="0"/>
                <a:cs typeface="Calibri"/>
              </a:rPr>
              <a:t>Body Text Tips</a:t>
            </a:r>
          </a:p>
          <a:p>
            <a:pPr lvl="0" algn="just"/>
            <a:endParaRPr lang="en-US" sz="2000" b="1" dirty="0">
              <a:solidFill>
                <a:prstClr val="black"/>
              </a:solidFill>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28-point font</a:t>
            </a:r>
            <a:r>
              <a:rPr lang="en-US" sz="2000" dirty="0">
                <a:latin typeface="Calibri" panose="020F0502020204030204" pitchFamily="34" charset="0"/>
              </a:rPr>
              <a:t> or larger.</a:t>
            </a:r>
          </a:p>
          <a:p>
            <a:pPr algn="just"/>
            <a:endParaRPr lang="en-US" sz="2000" dirty="0">
              <a:latin typeface="Calibri" panose="020F0502020204030204" pitchFamily="34" charset="0"/>
            </a:endParaRPr>
          </a:p>
          <a:p>
            <a:pPr algn="just"/>
            <a:r>
              <a:rPr lang="en-US" sz="2000" dirty="0">
                <a:latin typeface="Calibri" panose="020F0502020204030204" pitchFamily="34" charset="0"/>
              </a:rPr>
              <a:t>Use a simple font: Calibri, Arial, Cambria, Times New Roman, etc..</a:t>
            </a:r>
          </a:p>
          <a:p>
            <a:pPr algn="just"/>
            <a:endParaRPr lang="en-US" sz="2000" dirty="0">
              <a:latin typeface="Calibri" panose="020F0502020204030204" pitchFamily="34" charset="0"/>
            </a:endParaRPr>
          </a:p>
          <a:p>
            <a:pPr algn="just"/>
            <a:r>
              <a:rPr lang="en-US" sz="2000" dirty="0">
                <a:latin typeface="Calibri" panose="020F0502020204030204" pitchFamily="34" charset="0"/>
              </a:rPr>
              <a:t>Want to tweak the space between lines of text (between headings and body, or in a bulleted list)? Click </a:t>
            </a:r>
            <a:r>
              <a:rPr lang="en-US" sz="2000" b="1" dirty="0">
                <a:latin typeface="Calibri" panose="020F0502020204030204" pitchFamily="34" charset="0"/>
              </a:rPr>
              <a:t>Home</a:t>
            </a:r>
            <a:r>
              <a:rPr lang="en-US" sz="2000" dirty="0">
                <a:latin typeface="Calibri" panose="020F0502020204030204" pitchFamily="34" charset="0"/>
              </a:rPr>
              <a:t>, then </a:t>
            </a:r>
            <a:r>
              <a:rPr lang="en-US" sz="2000" b="1" dirty="0">
                <a:latin typeface="Calibri" panose="020F0502020204030204" pitchFamily="34" charset="0"/>
              </a:rPr>
              <a:t>Paragraph</a:t>
            </a:r>
            <a:r>
              <a:rPr lang="en-US" sz="2000" dirty="0">
                <a:latin typeface="Calibri" panose="020F0502020204030204" pitchFamily="34" charset="0"/>
              </a:rPr>
              <a:t>, then modify the </a:t>
            </a:r>
            <a:r>
              <a:rPr lang="en-US" sz="2000" b="1" dirty="0">
                <a:latin typeface="Calibri" panose="020F0502020204030204" pitchFamily="34" charset="0"/>
              </a:rPr>
              <a:t>Spacing</a:t>
            </a:r>
            <a:r>
              <a:rPr lang="en-US" sz="2000" dirty="0">
                <a:latin typeface="Calibri" panose="020F0502020204030204" pitchFamily="34" charset="0"/>
              </a:rPr>
              <a:t> </a:t>
            </a:r>
            <a:r>
              <a:rPr lang="en-US" sz="2000" b="1" dirty="0">
                <a:latin typeface="Calibri" panose="020F0502020204030204" pitchFamily="34" charset="0"/>
              </a:rPr>
              <a:t>Before</a:t>
            </a:r>
            <a:r>
              <a:rPr lang="en-US" sz="2000" dirty="0">
                <a:latin typeface="Calibri" panose="020F0502020204030204" pitchFamily="34" charset="0"/>
              </a:rPr>
              <a:t> or </a:t>
            </a:r>
            <a:r>
              <a:rPr lang="en-US" sz="2000" b="1" dirty="0">
                <a:latin typeface="Calibri" panose="020F0502020204030204" pitchFamily="34" charset="0"/>
              </a:rPr>
              <a:t>After</a:t>
            </a:r>
            <a:r>
              <a:rPr lang="en-US" sz="2000" dirty="0">
                <a:latin typeface="Calibri" panose="020F0502020204030204" pitchFamily="34" charset="0"/>
              </a:rPr>
              <a:t> specific lines of text</a:t>
            </a:r>
            <a:r>
              <a:rPr lang="en-US" sz="2000" dirty="0" smtClean="0">
                <a:latin typeface="Calibri" panose="020F0502020204030204" pitchFamily="34" charset="0"/>
              </a:rPr>
              <a:t>.</a:t>
            </a:r>
            <a:endParaRPr lang="en-US" sz="2000" dirty="0">
              <a:latin typeface="Calibri" panose="020F0502020204030204" pitchFamily="34" charset="0"/>
            </a:endParaRPr>
          </a:p>
        </p:txBody>
      </p:sp>
      <p:pic>
        <p:nvPicPr>
          <p:cNvPr id="2" name="Picture 1" descr="CSUF Logo Horiz.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87118" y="1925981"/>
            <a:ext cx="4304075" cy="98902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928</TotalTime>
  <Words>704</Words>
  <Application>Microsoft Macintosh PowerPoint</Application>
  <PresentationFormat>Custom</PresentationFormat>
  <Paragraphs>107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32</cp:revision>
  <dcterms:created xsi:type="dcterms:W3CDTF">2012-04-09T22:51:13Z</dcterms:created>
  <dcterms:modified xsi:type="dcterms:W3CDTF">2016-08-19T23:50:43Z</dcterms:modified>
</cp:coreProperties>
</file>