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64592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992"/>
      </p:cViewPr>
      <p:guideLst>
        <p:guide orient="horz" pos="5184"/>
        <p:guide pos="129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4883464"/>
        <c:axId val="-2094119880"/>
      </c:barChart>
      <c:catAx>
        <c:axId val="-2094883464"/>
        <c:scaling>
          <c:orientation val="minMax"/>
        </c:scaling>
        <c:delete val="0"/>
        <c:axPos val="b"/>
        <c:majorTickMark val="out"/>
        <c:minorTickMark val="none"/>
        <c:tickLblPos val="nextTo"/>
        <c:crossAx val="-2094119880"/>
        <c:crosses val="autoZero"/>
        <c:auto val="1"/>
        <c:lblAlgn val="ctr"/>
        <c:lblOffset val="100"/>
        <c:noMultiLvlLbl val="0"/>
      </c:catAx>
      <c:valAx>
        <c:axId val="-2094119880"/>
        <c:scaling>
          <c:orientation val="minMax"/>
        </c:scaling>
        <c:delete val="0"/>
        <c:axPos val="l"/>
        <c:majorGridlines/>
        <c:numFmt formatCode="General" sourceLinked="1"/>
        <c:majorTickMark val="out"/>
        <c:minorTickMark val="none"/>
        <c:tickLblPos val="nextTo"/>
        <c:crossAx val="-20948834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30E8E46-1665-7C4E-BBEE-56B968D03B9E}"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745E860D-4F2E-BD4C-97CE-C16829A91132}" type="presOf" srcId="{EA639F30-F9F6-4E0D-AA11-8DC5FB1FC52A}" destId="{04FFBF64-3F44-42D7-9A4A-A6E955968CAE}" srcOrd="0" destOrd="0" presId="urn:microsoft.com/office/officeart/2005/8/layout/vList6"/>
    <dgm:cxn modelId="{8A74667C-B91B-F240-9724-B377FE80BBC2}" type="presOf" srcId="{E773A900-D277-4874-8863-58D99F849787}" destId="{C59ADD0E-A8FA-4B11-8052-1BE8787E46B3}" srcOrd="0" destOrd="0" presId="urn:microsoft.com/office/officeart/2005/8/layout/vList6"/>
    <dgm:cxn modelId="{66115673-0571-6C46-863E-9BCFB464CB52}" type="presOf" srcId="{AA9017A1-4CBD-49C4-95F7-5E4F8D04A85D}" destId="{36D9BB4A-5F9F-4D22-9CCC-CEE6D4829A6B}"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EFFE6F3A-3D4B-F34D-9A30-99A68E0546B1}" type="presOf" srcId="{7D9EF975-511F-49CB-83D7-034D0DD0B681}" destId="{50BBF47A-20CF-4D27-8D0C-1F02C06EF581}" srcOrd="0" destOrd="0" presId="urn:microsoft.com/office/officeart/2005/8/layout/vList6"/>
    <dgm:cxn modelId="{30BB7942-3DAF-1B4D-A89B-5AC8680EDAEC}"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A2674FCA-76F0-F04E-9497-9600644026A7}" type="presOf" srcId="{17BD9A47-672F-4BFD-BEC9-3B2DDF33161C}" destId="{C59ADD0E-A8FA-4B11-8052-1BE8787E46B3}" srcOrd="0" destOrd="2" presId="urn:microsoft.com/office/officeart/2005/8/layout/vList6"/>
    <dgm:cxn modelId="{7280208C-0B24-6B45-A3B0-87D8FE55B304}" type="presOf" srcId="{C3CBFBAF-2301-4925-BBFD-BC17FB0F28EA}" destId="{C59ADD0E-A8FA-4B11-8052-1BE8787E46B3}"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3C11BE5F-ED01-FD4F-A4A3-0FF5CB5C7E50}" type="presOf" srcId="{7FF37380-929C-4E3E-B78D-6A542EBBD8D7}" destId="{428854DD-4558-4CE7-8DFC-1384B21CF925}" srcOrd="0" destOrd="1"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E06407EF-53E1-0642-B5E2-0201221A2650}" type="presOf" srcId="{AA079224-7D82-40C5-BC8A-4E8D37B30281}" destId="{04FFBF64-3F44-42D7-9A4A-A6E955968CAE}" srcOrd="0" destOrd="1" presId="urn:microsoft.com/office/officeart/2005/8/layout/vList6"/>
    <dgm:cxn modelId="{A38452CF-FAD9-974A-B4E0-870DDF593370}" type="presOf" srcId="{C65051E0-8E96-46EA-9B6A-01528A951CA4}" destId="{D48B4A4C-14E3-40A7-A46E-2DF1C54F3FF1}" srcOrd="0" destOrd="0" presId="urn:microsoft.com/office/officeart/2005/8/layout/vList6"/>
    <dgm:cxn modelId="{A6732146-2570-0343-90BA-B3914177E7EA}" type="presParOf" srcId="{602E017F-2DC7-4B15-923E-7AF0B58A84A2}" destId="{D39E233D-3563-491A-BBE8-A56CBCE9356C}" srcOrd="0" destOrd="0" presId="urn:microsoft.com/office/officeart/2005/8/layout/vList6"/>
    <dgm:cxn modelId="{A1C3225C-FB73-DE4E-9451-8848EEB4C58D}" type="presParOf" srcId="{D39E233D-3563-491A-BBE8-A56CBCE9356C}" destId="{50BBF47A-20CF-4D27-8D0C-1F02C06EF581}" srcOrd="0" destOrd="0" presId="urn:microsoft.com/office/officeart/2005/8/layout/vList6"/>
    <dgm:cxn modelId="{5F10500C-C8AC-A646-AC6C-2AD8DF5A7A75}" type="presParOf" srcId="{D39E233D-3563-491A-BBE8-A56CBCE9356C}" destId="{C59ADD0E-A8FA-4B11-8052-1BE8787E46B3}" srcOrd="1" destOrd="0" presId="urn:microsoft.com/office/officeart/2005/8/layout/vList6"/>
    <dgm:cxn modelId="{0E8649E2-9781-374C-B222-3514F98B9F1E}" type="presParOf" srcId="{602E017F-2DC7-4B15-923E-7AF0B58A84A2}" destId="{5AF299DB-2132-487A-9E10-D98FE8E1763C}" srcOrd="1" destOrd="0" presId="urn:microsoft.com/office/officeart/2005/8/layout/vList6"/>
    <dgm:cxn modelId="{64CE36D9-FD43-364F-8142-EA5018A34875}" type="presParOf" srcId="{602E017F-2DC7-4B15-923E-7AF0B58A84A2}" destId="{01BE5A3D-3038-4D40-84E6-2ACCDA109179}" srcOrd="2" destOrd="0" presId="urn:microsoft.com/office/officeart/2005/8/layout/vList6"/>
    <dgm:cxn modelId="{BD86DE50-8FE9-694C-A6CC-2C5345263456}" type="presParOf" srcId="{01BE5A3D-3038-4D40-84E6-2ACCDA109179}" destId="{D48B4A4C-14E3-40A7-A46E-2DF1C54F3FF1}" srcOrd="0" destOrd="0" presId="urn:microsoft.com/office/officeart/2005/8/layout/vList6"/>
    <dgm:cxn modelId="{E7899284-4DBD-114F-AA5C-710FB9E29847}" type="presParOf" srcId="{01BE5A3D-3038-4D40-84E6-2ACCDA109179}" destId="{428854DD-4558-4CE7-8DFC-1384B21CF925}" srcOrd="1" destOrd="0" presId="urn:microsoft.com/office/officeart/2005/8/layout/vList6"/>
    <dgm:cxn modelId="{4BD26D74-DD84-AD40-9EB2-7E6328DA4394}" type="presParOf" srcId="{602E017F-2DC7-4B15-923E-7AF0B58A84A2}" destId="{C86DE1E9-9623-40B2-BA1D-26A8DE404280}" srcOrd="3" destOrd="0" presId="urn:microsoft.com/office/officeart/2005/8/layout/vList6"/>
    <dgm:cxn modelId="{471FFE8B-531E-A245-8C9D-3344926F25F8}" type="presParOf" srcId="{602E017F-2DC7-4B15-923E-7AF0B58A84A2}" destId="{3088FC37-4AEC-4CDA-9BF2-DA9A170DE8AB}" srcOrd="4" destOrd="0" presId="urn:microsoft.com/office/officeart/2005/8/layout/vList6"/>
    <dgm:cxn modelId="{BADE33EA-BA2F-DE4C-B35B-27D5CF92DE92}" type="presParOf" srcId="{3088FC37-4AEC-4CDA-9BF2-DA9A170DE8AB}" destId="{36D9BB4A-5F9F-4D22-9CCC-CEE6D4829A6B}" srcOrd="0" destOrd="0" presId="urn:microsoft.com/office/officeart/2005/8/layout/vList6"/>
    <dgm:cxn modelId="{BB163047-8ADC-0944-8C5C-A0C604FC506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053169"/>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31646"/>
        <a:ext cx="3526293" cy="789877"/>
      </dsp:txXfrm>
    </dsp:sp>
    <dsp:sp modelId="{50BBF47A-20CF-4D27-8D0C-1F02C06EF581}">
      <dsp:nvSpPr>
        <dsp:cNvPr id="0" name=""/>
        <dsp:cNvSpPr/>
      </dsp:nvSpPr>
      <dsp:spPr>
        <a:xfrm>
          <a:off x="0" y="0"/>
          <a:ext cx="2614154" cy="105316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1411" y="51411"/>
        <a:ext cx="2511332" cy="950347"/>
      </dsp:txXfrm>
    </dsp:sp>
    <dsp:sp modelId="{428854DD-4558-4CE7-8DFC-1384B21CF925}">
      <dsp:nvSpPr>
        <dsp:cNvPr id="0" name=""/>
        <dsp:cNvSpPr/>
      </dsp:nvSpPr>
      <dsp:spPr>
        <a:xfrm>
          <a:off x="2614153" y="1158487"/>
          <a:ext cx="3921231" cy="1053169"/>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290133"/>
        <a:ext cx="3526293" cy="789877"/>
      </dsp:txXfrm>
    </dsp:sp>
    <dsp:sp modelId="{D48B4A4C-14E3-40A7-A46E-2DF1C54F3FF1}">
      <dsp:nvSpPr>
        <dsp:cNvPr id="0" name=""/>
        <dsp:cNvSpPr/>
      </dsp:nvSpPr>
      <dsp:spPr>
        <a:xfrm>
          <a:off x="0" y="1158487"/>
          <a:ext cx="2614154" cy="1053169"/>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1411" y="1209898"/>
        <a:ext cx="2511332" cy="950347"/>
      </dsp:txXfrm>
    </dsp:sp>
    <dsp:sp modelId="{04FFBF64-3F44-42D7-9A4A-A6E955968CAE}">
      <dsp:nvSpPr>
        <dsp:cNvPr id="0" name=""/>
        <dsp:cNvSpPr/>
      </dsp:nvSpPr>
      <dsp:spPr>
        <a:xfrm>
          <a:off x="2614153" y="2316973"/>
          <a:ext cx="3921231" cy="1053169"/>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448619"/>
        <a:ext cx="3526293" cy="789877"/>
      </dsp:txXfrm>
    </dsp:sp>
    <dsp:sp modelId="{36D9BB4A-5F9F-4D22-9CCC-CEE6D4829A6B}">
      <dsp:nvSpPr>
        <dsp:cNvPr id="0" name=""/>
        <dsp:cNvSpPr/>
      </dsp:nvSpPr>
      <dsp:spPr>
        <a:xfrm>
          <a:off x="0" y="2316973"/>
          <a:ext cx="2614154" cy="1053169"/>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1411" y="2368384"/>
        <a:ext cx="2511332" cy="95034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1" y="3162301"/>
            <a:ext cx="41473757"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0" y="3162301"/>
            <a:ext cx="123884053"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4"/>
            <a:ext cx="27980640" cy="3600449"/>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8" y="18432781"/>
            <a:ext cx="82678903"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3" y="18432781"/>
            <a:ext cx="82678907" cy="52139851"/>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3684272"/>
            <a:ext cx="14544677"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645921" y="5219701"/>
            <a:ext cx="14544677"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3" y="3684272"/>
            <a:ext cx="14550390" cy="1535429"/>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6722093" y="5219701"/>
            <a:ext cx="14550390" cy="9483091"/>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655320"/>
            <a:ext cx="10829927" cy="278892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2870180" y="655323"/>
            <a:ext cx="18402300" cy="14047471"/>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3444243"/>
            <a:ext cx="10829927" cy="11258551"/>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1"/>
            <a:ext cx="19751040" cy="1360171"/>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6452237" y="12881612"/>
            <a:ext cx="19751040" cy="1931669"/>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3"/>
            <a:ext cx="29626560" cy="10862311"/>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chart" Target="../charts/chart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13387" y="453587"/>
            <a:ext cx="31691629" cy="2866103"/>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9" name="TextBox 8"/>
          <p:cNvSpPr txBox="1"/>
          <p:nvPr/>
        </p:nvSpPr>
        <p:spPr>
          <a:xfrm>
            <a:off x="3988772" y="619885"/>
            <a:ext cx="2493768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0" name="TextBox 9"/>
          <p:cNvSpPr txBox="1"/>
          <p:nvPr/>
        </p:nvSpPr>
        <p:spPr>
          <a:xfrm>
            <a:off x="686965" y="3731920"/>
            <a:ext cx="6977285" cy="11809823"/>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36 inches.  </a:t>
            </a:r>
            <a:r>
              <a:rPr lang="en-US" sz="2000">
                <a:ea typeface="Times New Roman" pitchFamily="39" charset="0"/>
                <a:cs typeface="Calibri"/>
              </a:rPr>
              <a:t>It will then be printed at 200% to achieve a 36x72 inch poster.</a:t>
            </a: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1" name="TextBox 10"/>
          <p:cNvSpPr txBox="1"/>
          <p:nvPr/>
        </p:nvSpPr>
        <p:spPr>
          <a:xfrm>
            <a:off x="16763291" y="3731920"/>
            <a:ext cx="7363804" cy="7870282"/>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2" name="TextBox 11"/>
          <p:cNvSpPr txBox="1"/>
          <p:nvPr/>
        </p:nvSpPr>
        <p:spPr>
          <a:xfrm>
            <a:off x="24841973" y="3731920"/>
            <a:ext cx="7384041"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44680" y="1146499"/>
            <a:ext cx="2946493" cy="1782225"/>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878" y="1897280"/>
            <a:ext cx="4313700" cy="992124"/>
          </a:xfrm>
          <a:prstGeom prst="rect">
            <a:avLst/>
          </a:prstGeom>
        </p:spPr>
      </p:pic>
      <p:graphicFrame>
        <p:nvGraphicFramePr>
          <p:cNvPr id="16" name="Diagram 15"/>
          <p:cNvGraphicFramePr/>
          <p:nvPr>
            <p:extLst>
              <p:ext uri="{D42A27DB-BD31-4B8C-83A1-F6EECF244321}">
                <p14:modId xmlns:p14="http://schemas.microsoft.com/office/powerpoint/2010/main" val="2533103133"/>
              </p:ext>
            </p:extLst>
          </p:nvPr>
        </p:nvGraphicFramePr>
        <p:xfrm>
          <a:off x="17164105" y="12002916"/>
          <a:ext cx="6535385" cy="33701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2419738797"/>
              </p:ext>
            </p:extLst>
          </p:nvPr>
        </p:nvGraphicFramePr>
        <p:xfrm>
          <a:off x="16797396" y="5730945"/>
          <a:ext cx="7268804" cy="4215943"/>
        </p:xfrm>
        <a:graphic>
          <a:graphicData uri="http://schemas.openxmlformats.org/drawingml/2006/chart">
            <c:chart xmlns:c="http://schemas.openxmlformats.org/drawingml/2006/chart" xmlns:r="http://schemas.openxmlformats.org/officeDocument/2006/relationships" r:id="rId13"/>
          </a:graphicData>
        </a:graphic>
      </p:graphicFrame>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855559" y="6208985"/>
            <a:ext cx="7181843" cy="4041230"/>
          </a:xfrm>
          <a:prstGeom prst="rect">
            <a:avLst/>
          </a:prstGeom>
        </p:spPr>
      </p:pic>
      <p:sp>
        <p:nvSpPr>
          <p:cNvPr id="21" name="TextBox 20"/>
          <p:cNvSpPr txBox="1"/>
          <p:nvPr/>
        </p:nvSpPr>
        <p:spPr>
          <a:xfrm>
            <a:off x="8698009" y="3731920"/>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946</TotalTime>
  <Words>704</Words>
  <Application>Microsoft Macintosh PowerPoint</Application>
  <PresentationFormat>Custom</PresentationFormat>
  <Paragraphs>107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39</cp:revision>
  <dcterms:created xsi:type="dcterms:W3CDTF">2012-04-09T22:51:13Z</dcterms:created>
  <dcterms:modified xsi:type="dcterms:W3CDTF">2016-08-19T23:50:22Z</dcterms:modified>
</cp:coreProperties>
</file>