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27432000" cy="16459200"/>
  <p:notesSz cx="6858000" cy="9144000"/>
  <p:defaultTextStyle>
    <a:defPPr>
      <a:defRPr lang="en-US"/>
    </a:defPPr>
    <a:lvl1pPr marL="0" algn="l" defTabSz="1373386" rtl="0" eaLnBrk="1" latinLnBrk="0" hangingPunct="1">
      <a:defRPr sz="5400" kern="1200">
        <a:solidFill>
          <a:schemeClr val="tx1"/>
        </a:solidFill>
        <a:latin typeface="+mn-lt"/>
        <a:ea typeface="+mn-ea"/>
        <a:cs typeface="+mn-cs"/>
      </a:defRPr>
    </a:lvl1pPr>
    <a:lvl2pPr marL="1373386" algn="l" defTabSz="1373386" rtl="0" eaLnBrk="1" latinLnBrk="0" hangingPunct="1">
      <a:defRPr sz="5400" kern="1200">
        <a:solidFill>
          <a:schemeClr val="tx1"/>
        </a:solidFill>
        <a:latin typeface="+mn-lt"/>
        <a:ea typeface="+mn-ea"/>
        <a:cs typeface="+mn-cs"/>
      </a:defRPr>
    </a:lvl2pPr>
    <a:lvl3pPr marL="2746772" algn="l" defTabSz="1373386" rtl="0" eaLnBrk="1" latinLnBrk="0" hangingPunct="1">
      <a:defRPr sz="5400" kern="1200">
        <a:solidFill>
          <a:schemeClr val="tx1"/>
        </a:solidFill>
        <a:latin typeface="+mn-lt"/>
        <a:ea typeface="+mn-ea"/>
        <a:cs typeface="+mn-cs"/>
      </a:defRPr>
    </a:lvl3pPr>
    <a:lvl4pPr marL="4120159" algn="l" defTabSz="1373386" rtl="0" eaLnBrk="1" latinLnBrk="0" hangingPunct="1">
      <a:defRPr sz="5400" kern="1200">
        <a:solidFill>
          <a:schemeClr val="tx1"/>
        </a:solidFill>
        <a:latin typeface="+mn-lt"/>
        <a:ea typeface="+mn-ea"/>
        <a:cs typeface="+mn-cs"/>
      </a:defRPr>
    </a:lvl4pPr>
    <a:lvl5pPr marL="5493545" algn="l" defTabSz="1373386" rtl="0" eaLnBrk="1" latinLnBrk="0" hangingPunct="1">
      <a:defRPr sz="5400" kern="1200">
        <a:solidFill>
          <a:schemeClr val="tx1"/>
        </a:solidFill>
        <a:latin typeface="+mn-lt"/>
        <a:ea typeface="+mn-ea"/>
        <a:cs typeface="+mn-cs"/>
      </a:defRPr>
    </a:lvl5pPr>
    <a:lvl6pPr marL="6866931" algn="l" defTabSz="1373386" rtl="0" eaLnBrk="1" latinLnBrk="0" hangingPunct="1">
      <a:defRPr sz="5400" kern="1200">
        <a:solidFill>
          <a:schemeClr val="tx1"/>
        </a:solidFill>
        <a:latin typeface="+mn-lt"/>
        <a:ea typeface="+mn-ea"/>
        <a:cs typeface="+mn-cs"/>
      </a:defRPr>
    </a:lvl6pPr>
    <a:lvl7pPr marL="8240318" algn="l" defTabSz="1373386" rtl="0" eaLnBrk="1" latinLnBrk="0" hangingPunct="1">
      <a:defRPr sz="5400" kern="1200">
        <a:solidFill>
          <a:schemeClr val="tx1"/>
        </a:solidFill>
        <a:latin typeface="+mn-lt"/>
        <a:ea typeface="+mn-ea"/>
        <a:cs typeface="+mn-cs"/>
      </a:defRPr>
    </a:lvl7pPr>
    <a:lvl8pPr marL="9613704" algn="l" defTabSz="1373386" rtl="0" eaLnBrk="1" latinLnBrk="0" hangingPunct="1">
      <a:defRPr sz="5400" kern="1200">
        <a:solidFill>
          <a:schemeClr val="tx1"/>
        </a:solidFill>
        <a:latin typeface="+mn-lt"/>
        <a:ea typeface="+mn-ea"/>
        <a:cs typeface="+mn-cs"/>
      </a:defRPr>
    </a:lvl8pPr>
    <a:lvl9pPr marL="10987090" algn="l" defTabSz="1373386" rtl="0" eaLnBrk="1" latinLnBrk="0" hangingPunct="1">
      <a:defRPr sz="5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68" d="100"/>
          <a:sy n="68" d="100"/>
        </p:scale>
        <p:origin x="-168" y="-424"/>
      </p:cViewPr>
      <p:guideLst>
        <p:guide orient="horz" pos="5027"/>
        <p:guide pos="877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2105190488"/>
        <c:axId val="-2111670808"/>
      </c:barChart>
      <c:catAx>
        <c:axId val="2105190488"/>
        <c:scaling>
          <c:orientation val="minMax"/>
        </c:scaling>
        <c:delete val="0"/>
        <c:axPos val="b"/>
        <c:majorTickMark val="out"/>
        <c:minorTickMark val="none"/>
        <c:tickLblPos val="nextTo"/>
        <c:crossAx val="-2111670808"/>
        <c:crosses val="autoZero"/>
        <c:auto val="1"/>
        <c:lblAlgn val="ctr"/>
        <c:lblOffset val="100"/>
        <c:noMultiLvlLbl val="0"/>
      </c:catAx>
      <c:valAx>
        <c:axId val="-2111670808"/>
        <c:scaling>
          <c:orientation val="minMax"/>
        </c:scaling>
        <c:delete val="0"/>
        <c:axPos val="l"/>
        <c:majorGridlines/>
        <c:numFmt formatCode="General" sourceLinked="1"/>
        <c:majorTickMark val="out"/>
        <c:minorTickMark val="none"/>
        <c:tickLblPos val="nextTo"/>
        <c:crossAx val="210519048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custT="1"/>
      <dgm:spPr/>
      <dgm:t>
        <a:bodyPr/>
        <a:lstStyle/>
        <a:p>
          <a:r>
            <a:rPr lang="en-US" sz="2400" dirty="0" smtClean="0"/>
            <a:t>Insert SmartArt</a:t>
          </a:r>
          <a:endParaRPr lang="en-US" sz="2400" dirty="0"/>
        </a:p>
      </dgm:t>
    </dgm:pt>
    <dgm:pt modelId="{BD3AC8DB-4C39-4F9B-A80A-857ED4E44A30}" type="parTrans" cxnId="{24F7EC36-B2B2-4E13-8A5F-5C1229E5BBE4}">
      <dgm:prSet/>
      <dgm:spPr/>
      <dgm:t>
        <a:bodyPr/>
        <a:lstStyle/>
        <a:p>
          <a:endParaRPr lang="en-US" sz="1600"/>
        </a:p>
      </dgm:t>
    </dgm:pt>
    <dgm:pt modelId="{570AEDFB-4001-4EB0-82B2-7C0F97D59C88}" type="sibTrans" cxnId="{24F7EC36-B2B2-4E13-8A5F-5C1229E5BBE4}">
      <dgm:prSet/>
      <dgm:spPr/>
      <dgm:t>
        <a:bodyPr/>
        <a:lstStyle/>
        <a:p>
          <a:endParaRPr lang="en-US" sz="1600"/>
        </a:p>
      </dgm:t>
    </dgm:pt>
    <dgm:pt modelId="{E773A900-D277-4874-8863-58D99F849787}">
      <dgm:prSet phldrT="[Text]" custT="1"/>
      <dgm:spPr/>
      <dgm:t>
        <a:bodyPr/>
        <a:lstStyle/>
        <a:p>
          <a:r>
            <a:rPr lang="en-US" sz="1400" dirty="0" smtClean="0"/>
            <a:t>Processes</a:t>
          </a:r>
          <a:endParaRPr lang="en-US" sz="1400" dirty="0"/>
        </a:p>
      </dgm:t>
    </dgm:pt>
    <dgm:pt modelId="{D5462A90-3531-48D2-A324-D81F6C5398E9}" type="parTrans" cxnId="{33A666C5-5572-43D5-B6A2-49710F8B741F}">
      <dgm:prSet/>
      <dgm:spPr/>
      <dgm:t>
        <a:bodyPr/>
        <a:lstStyle/>
        <a:p>
          <a:endParaRPr lang="en-US" sz="1600"/>
        </a:p>
      </dgm:t>
    </dgm:pt>
    <dgm:pt modelId="{325CC17E-02E5-40DE-95EA-19AA881F49D4}" type="sibTrans" cxnId="{33A666C5-5572-43D5-B6A2-49710F8B741F}">
      <dgm:prSet/>
      <dgm:spPr/>
      <dgm:t>
        <a:bodyPr/>
        <a:lstStyle/>
        <a:p>
          <a:endParaRPr lang="en-US" sz="1600"/>
        </a:p>
      </dgm:t>
    </dgm:pt>
    <dgm:pt modelId="{C65051E0-8E96-46EA-9B6A-01528A951CA4}">
      <dgm:prSet phldrT="[Text]" custT="1"/>
      <dgm:spPr/>
      <dgm:t>
        <a:bodyPr/>
        <a:lstStyle/>
        <a:p>
          <a:r>
            <a:rPr lang="en-US" sz="2400" dirty="0" smtClean="0"/>
            <a:t>Type Your Text</a:t>
          </a:r>
          <a:endParaRPr lang="en-US" sz="2400" dirty="0"/>
        </a:p>
      </dgm:t>
    </dgm:pt>
    <dgm:pt modelId="{4902E303-7D31-4199-8ED5-4880D07F0E46}" type="parTrans" cxnId="{AC0BF7AD-B471-4EFC-ABF4-2B0184BA9BDC}">
      <dgm:prSet/>
      <dgm:spPr/>
      <dgm:t>
        <a:bodyPr/>
        <a:lstStyle/>
        <a:p>
          <a:endParaRPr lang="en-US" sz="1600"/>
        </a:p>
      </dgm:t>
    </dgm:pt>
    <dgm:pt modelId="{25B4661A-AC4D-491C-B171-0D22D95DA60E}" type="sibTrans" cxnId="{AC0BF7AD-B471-4EFC-ABF4-2B0184BA9BDC}">
      <dgm:prSet/>
      <dgm:spPr/>
      <dgm:t>
        <a:bodyPr/>
        <a:lstStyle/>
        <a:p>
          <a:endParaRPr lang="en-US" sz="1600"/>
        </a:p>
      </dgm:t>
    </dgm:pt>
    <dgm:pt modelId="{04861ED6-6233-4AF6-BC4E-D414C454583B}">
      <dgm:prSet phldrT="[Text]" custT="1"/>
      <dgm:spPr/>
      <dgm:t>
        <a:bodyPr/>
        <a:lstStyle/>
        <a:p>
          <a:r>
            <a:rPr lang="en-US" sz="1400" dirty="0" smtClean="0"/>
            <a:t>Text areas are already set up</a:t>
          </a:r>
          <a:endParaRPr lang="en-US" sz="1400" dirty="0"/>
        </a:p>
      </dgm:t>
    </dgm:pt>
    <dgm:pt modelId="{B722ABBF-E05E-4AD3-888A-9D9FDA158C4A}" type="parTrans" cxnId="{8C38D4DF-84AA-4D49-B527-EB4BB1804639}">
      <dgm:prSet/>
      <dgm:spPr/>
      <dgm:t>
        <a:bodyPr/>
        <a:lstStyle/>
        <a:p>
          <a:endParaRPr lang="en-US" sz="1600"/>
        </a:p>
      </dgm:t>
    </dgm:pt>
    <dgm:pt modelId="{58D34BCE-C3BA-4800-89E6-CB1C71203FC5}" type="sibTrans" cxnId="{8C38D4DF-84AA-4D49-B527-EB4BB1804639}">
      <dgm:prSet/>
      <dgm:spPr/>
      <dgm:t>
        <a:bodyPr/>
        <a:lstStyle/>
        <a:p>
          <a:endParaRPr lang="en-US" sz="1600"/>
        </a:p>
      </dgm:t>
    </dgm:pt>
    <dgm:pt modelId="{AA9017A1-4CBD-49C4-95F7-5E4F8D04A85D}">
      <dgm:prSet phldrT="[Text]" custT="1"/>
      <dgm:spPr/>
      <dgm:t>
        <a:bodyPr/>
        <a:lstStyle/>
        <a:p>
          <a:r>
            <a:rPr lang="en-US" sz="2400" dirty="0" smtClean="0"/>
            <a:t>Change Colors</a:t>
          </a:r>
          <a:endParaRPr lang="en-US" sz="2400" dirty="0"/>
        </a:p>
      </dgm:t>
    </dgm:pt>
    <dgm:pt modelId="{58CFFFED-3EA7-4215-96EE-AAB4F2BDEDD1}" type="parTrans" cxnId="{D24A8C08-FE5F-4DFD-9D48-33BAC5A0C99F}">
      <dgm:prSet/>
      <dgm:spPr/>
      <dgm:t>
        <a:bodyPr/>
        <a:lstStyle/>
        <a:p>
          <a:endParaRPr lang="en-US" sz="1600"/>
        </a:p>
      </dgm:t>
    </dgm:pt>
    <dgm:pt modelId="{12D45722-B48B-4DA9-B18D-1955BED66BB4}" type="sibTrans" cxnId="{D24A8C08-FE5F-4DFD-9D48-33BAC5A0C99F}">
      <dgm:prSet/>
      <dgm:spPr/>
      <dgm:t>
        <a:bodyPr/>
        <a:lstStyle/>
        <a:p>
          <a:endParaRPr lang="en-US" sz="1600"/>
        </a:p>
      </dgm:t>
    </dgm:pt>
    <dgm:pt modelId="{EA639F30-F9F6-4E0D-AA11-8DC5FB1FC52A}">
      <dgm:prSet phldrT="[Text]" custT="1"/>
      <dgm:spPr/>
      <dgm:t>
        <a:bodyPr/>
        <a:lstStyle/>
        <a:p>
          <a:r>
            <a:rPr lang="en-US" sz="1400" dirty="0" smtClean="0"/>
            <a:t> Use a preset color scheme</a:t>
          </a:r>
          <a:endParaRPr lang="en-US" sz="1400" dirty="0"/>
        </a:p>
      </dgm:t>
    </dgm:pt>
    <dgm:pt modelId="{D132B4F8-2E02-4307-84A9-F63B008D2A9D}" type="parTrans" cxnId="{CF96EF00-9B36-4C5F-91A3-A3149EE12E07}">
      <dgm:prSet/>
      <dgm:spPr/>
      <dgm:t>
        <a:bodyPr/>
        <a:lstStyle/>
        <a:p>
          <a:endParaRPr lang="en-US" sz="1600"/>
        </a:p>
      </dgm:t>
    </dgm:pt>
    <dgm:pt modelId="{065491D5-9B7F-449B-8534-B2FF65558054}" type="sibTrans" cxnId="{CF96EF00-9B36-4C5F-91A3-A3149EE12E07}">
      <dgm:prSet/>
      <dgm:spPr/>
      <dgm:t>
        <a:bodyPr/>
        <a:lstStyle/>
        <a:p>
          <a:endParaRPr lang="en-US" sz="1600"/>
        </a:p>
      </dgm:t>
    </dgm:pt>
    <dgm:pt modelId="{C3CBFBAF-2301-4925-BBFD-BC17FB0F28EA}">
      <dgm:prSet phldrT="[Text]" custT="1"/>
      <dgm:spPr/>
      <dgm:t>
        <a:bodyPr/>
        <a:lstStyle/>
        <a:p>
          <a:r>
            <a:rPr lang="en-US" sz="1400" dirty="0" smtClean="0"/>
            <a:t>Hierarchies</a:t>
          </a:r>
          <a:endParaRPr lang="en-US" sz="1400" dirty="0"/>
        </a:p>
      </dgm:t>
    </dgm:pt>
    <dgm:pt modelId="{132A8136-DA7A-4C1D-9898-5B19FD1ED3E0}" type="parTrans" cxnId="{9B41B94E-D730-43AC-9AA5-069906F9C484}">
      <dgm:prSet/>
      <dgm:spPr/>
      <dgm:t>
        <a:bodyPr/>
        <a:lstStyle/>
        <a:p>
          <a:endParaRPr lang="en-US" sz="1600"/>
        </a:p>
      </dgm:t>
    </dgm:pt>
    <dgm:pt modelId="{7A90A813-0C34-4784-A366-410F62EF3310}" type="sibTrans" cxnId="{9B41B94E-D730-43AC-9AA5-069906F9C484}">
      <dgm:prSet/>
      <dgm:spPr/>
      <dgm:t>
        <a:bodyPr/>
        <a:lstStyle/>
        <a:p>
          <a:endParaRPr lang="en-US" sz="1600"/>
        </a:p>
      </dgm:t>
    </dgm:pt>
    <dgm:pt modelId="{17BD9A47-672F-4BFD-BEC9-3B2DDF33161C}">
      <dgm:prSet phldrT="[Text]" custT="1"/>
      <dgm:spPr/>
      <dgm:t>
        <a:bodyPr/>
        <a:lstStyle/>
        <a:p>
          <a:r>
            <a:rPr lang="en-US" sz="1400" dirty="0" smtClean="0"/>
            <a:t>Relationships</a:t>
          </a:r>
          <a:endParaRPr lang="en-US" sz="1400" dirty="0"/>
        </a:p>
      </dgm:t>
    </dgm:pt>
    <dgm:pt modelId="{17AC35D6-05F6-4394-9ACE-D9FC520E376E}" type="parTrans" cxnId="{0DA1B702-84CB-47FB-9EEF-79BCB5E62A8B}">
      <dgm:prSet/>
      <dgm:spPr/>
      <dgm:t>
        <a:bodyPr/>
        <a:lstStyle/>
        <a:p>
          <a:endParaRPr lang="en-US" sz="1600"/>
        </a:p>
      </dgm:t>
    </dgm:pt>
    <dgm:pt modelId="{EFED5177-A6A6-4CA9-992E-10198F646198}" type="sibTrans" cxnId="{0DA1B702-84CB-47FB-9EEF-79BCB5E62A8B}">
      <dgm:prSet/>
      <dgm:spPr/>
      <dgm:t>
        <a:bodyPr/>
        <a:lstStyle/>
        <a:p>
          <a:endParaRPr lang="en-US" sz="1600"/>
        </a:p>
      </dgm:t>
    </dgm:pt>
    <dgm:pt modelId="{7FF37380-929C-4E3E-B78D-6A542EBBD8D7}">
      <dgm:prSet phldrT="[Text]" phldr="1" custT="1"/>
      <dgm:spPr/>
      <dgm:t>
        <a:bodyPr/>
        <a:lstStyle/>
        <a:p>
          <a:endParaRPr lang="en-US" sz="1400" dirty="0"/>
        </a:p>
      </dgm:t>
    </dgm:pt>
    <dgm:pt modelId="{E3DF89C9-7128-47DD-96DB-8FD4F8436BC0}" type="sibTrans" cxnId="{218614E7-7F5F-46BC-92DD-A5A3022CE422}">
      <dgm:prSet/>
      <dgm:spPr/>
      <dgm:t>
        <a:bodyPr/>
        <a:lstStyle/>
        <a:p>
          <a:endParaRPr lang="en-US" sz="1600"/>
        </a:p>
      </dgm:t>
    </dgm:pt>
    <dgm:pt modelId="{1C4E97B9-8CC4-4CC9-BE30-1E7A581D0998}" type="parTrans" cxnId="{218614E7-7F5F-46BC-92DD-A5A3022CE422}">
      <dgm:prSet/>
      <dgm:spPr/>
      <dgm:t>
        <a:bodyPr/>
        <a:lstStyle/>
        <a:p>
          <a:endParaRPr lang="en-US" sz="1600"/>
        </a:p>
      </dgm:t>
    </dgm:pt>
    <dgm:pt modelId="{AA079224-7D82-40C5-BC8A-4E8D37B30281}">
      <dgm:prSet phldrT="[Text]" custT="1"/>
      <dgm:spPr/>
      <dgm:t>
        <a:bodyPr/>
        <a:lstStyle/>
        <a:p>
          <a:r>
            <a:rPr lang="en-US" sz="1400" dirty="0" smtClean="0"/>
            <a:t> Or right-click &amp; change Shape Fill</a:t>
          </a:r>
          <a:endParaRPr lang="en-US" sz="1400" dirty="0"/>
        </a:p>
      </dgm:t>
    </dgm:pt>
    <dgm:pt modelId="{6FD9DD66-F231-4BB7-9A0A-D5E675740E7A}" type="parTrans" cxnId="{9A62BAA6-0761-4B0A-BD2A-5F95E4E99258}">
      <dgm:prSet/>
      <dgm:spPr/>
      <dgm:t>
        <a:bodyPr/>
        <a:lstStyle/>
        <a:p>
          <a:endParaRPr lang="en-US" sz="1600"/>
        </a:p>
      </dgm:t>
    </dgm:pt>
    <dgm:pt modelId="{DC02B2E1-69B6-4CD6-AFD8-3B77F1588F0F}" type="sibTrans" cxnId="{9A62BAA6-0761-4B0A-BD2A-5F95E4E99258}">
      <dgm:prSet/>
      <dgm:spPr/>
      <dgm:t>
        <a:bodyPr/>
        <a:lstStyle/>
        <a:p>
          <a:endParaRPr lang="en-US" sz="1600"/>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0DA1B702-84CB-47FB-9EEF-79BCB5E62A8B}" srcId="{7D9EF975-511F-49CB-83D7-034D0DD0B681}" destId="{17BD9A47-672F-4BFD-BEC9-3B2DDF33161C}" srcOrd="2" destOrd="0" parTransId="{17AC35D6-05F6-4394-9ACE-D9FC520E376E}" sibTransId="{EFED5177-A6A6-4CA9-992E-10198F646198}"/>
    <dgm:cxn modelId="{5830F9C5-BB27-DD47-8A72-6646346FBFE5}" type="presOf" srcId="{C65051E0-8E96-46EA-9B6A-01528A951CA4}" destId="{D48B4A4C-14E3-40A7-A46E-2DF1C54F3FF1}" srcOrd="0" destOrd="0" presId="urn:microsoft.com/office/officeart/2005/8/layout/vList6"/>
    <dgm:cxn modelId="{0363CBA8-4F0C-8343-9719-328C76BA7CE2}" type="presOf" srcId="{04861ED6-6233-4AF6-BC4E-D414C454583B}" destId="{428854DD-4558-4CE7-8DFC-1384B21CF925}" srcOrd="0" destOrd="0" presId="urn:microsoft.com/office/officeart/2005/8/layout/vList6"/>
    <dgm:cxn modelId="{0AEAC1E3-E925-EB4E-9D6B-ECE470094D28}" type="presOf" srcId="{17BD9A47-672F-4BFD-BEC9-3B2DDF33161C}" destId="{C59ADD0E-A8FA-4B11-8052-1BE8787E46B3}" srcOrd="0" destOrd="2" presId="urn:microsoft.com/office/officeart/2005/8/layout/vList6"/>
    <dgm:cxn modelId="{0FA353CB-8356-314D-9029-35CF4964A6C6}" type="presOf" srcId="{E773A900-D277-4874-8863-58D99F849787}" destId="{C59ADD0E-A8FA-4B11-8052-1BE8787E46B3}" srcOrd="0" destOrd="0" presId="urn:microsoft.com/office/officeart/2005/8/layout/vList6"/>
    <dgm:cxn modelId="{68CECCAC-3C97-394C-91B8-3CCAC901997A}" type="presOf" srcId="{7D9EF975-511F-49CB-83D7-034D0DD0B681}" destId="{50BBF47A-20CF-4D27-8D0C-1F02C06EF581}" srcOrd="0" destOrd="0" presId="urn:microsoft.com/office/officeart/2005/8/layout/vList6"/>
    <dgm:cxn modelId="{CF96EF00-9B36-4C5F-91A3-A3149EE12E07}" srcId="{AA9017A1-4CBD-49C4-95F7-5E4F8D04A85D}" destId="{EA639F30-F9F6-4E0D-AA11-8DC5FB1FC52A}" srcOrd="0" destOrd="0" parTransId="{D132B4F8-2E02-4307-84A9-F63B008D2A9D}" sibTransId="{065491D5-9B7F-449B-8534-B2FF65558054}"/>
    <dgm:cxn modelId="{9B41B94E-D730-43AC-9AA5-069906F9C484}" srcId="{7D9EF975-511F-49CB-83D7-034D0DD0B681}" destId="{C3CBFBAF-2301-4925-BBFD-BC17FB0F28EA}" srcOrd="1" destOrd="0" parTransId="{132A8136-DA7A-4C1D-9898-5B19FD1ED3E0}" sibTransId="{7A90A813-0C34-4784-A366-410F62EF3310}"/>
    <dgm:cxn modelId="{D24A8C08-FE5F-4DFD-9D48-33BAC5A0C99F}" srcId="{83F226F8-E36E-449D-B533-1A7D87C28C69}" destId="{AA9017A1-4CBD-49C4-95F7-5E4F8D04A85D}" srcOrd="2" destOrd="0" parTransId="{58CFFFED-3EA7-4215-96EE-AAB4F2BDEDD1}" sibTransId="{12D45722-B48B-4DA9-B18D-1955BED66BB4}"/>
    <dgm:cxn modelId="{8C38D4DF-84AA-4D49-B527-EB4BB1804639}" srcId="{C65051E0-8E96-46EA-9B6A-01528A951CA4}" destId="{04861ED6-6233-4AF6-BC4E-D414C454583B}" srcOrd="0" destOrd="0" parTransId="{B722ABBF-E05E-4AD3-888A-9D9FDA158C4A}" sibTransId="{58D34BCE-C3BA-4800-89E6-CB1C71203FC5}"/>
    <dgm:cxn modelId="{9B9CAFD7-DC69-A64B-AC7A-A6AD9F4E7EED}" type="presOf" srcId="{EA639F30-F9F6-4E0D-AA11-8DC5FB1FC52A}" destId="{04FFBF64-3F44-42D7-9A4A-A6E955968CAE}" srcOrd="0" destOrd="0" presId="urn:microsoft.com/office/officeart/2005/8/layout/vList6"/>
    <dgm:cxn modelId="{AC0BF7AD-B471-4EFC-ABF4-2B0184BA9BDC}" srcId="{83F226F8-E36E-449D-B533-1A7D87C28C69}" destId="{C65051E0-8E96-46EA-9B6A-01528A951CA4}" srcOrd="1" destOrd="0" parTransId="{4902E303-7D31-4199-8ED5-4880D07F0E46}" sibTransId="{25B4661A-AC4D-491C-B171-0D22D95DA60E}"/>
    <dgm:cxn modelId="{24F7EC36-B2B2-4E13-8A5F-5C1229E5BBE4}" srcId="{83F226F8-E36E-449D-B533-1A7D87C28C69}" destId="{7D9EF975-511F-49CB-83D7-034D0DD0B681}" srcOrd="0" destOrd="0" parTransId="{BD3AC8DB-4C39-4F9B-A80A-857ED4E44A30}" sibTransId="{570AEDFB-4001-4EB0-82B2-7C0F97D59C88}"/>
    <dgm:cxn modelId="{E5DC0830-D1C3-EC44-BDB3-44C9879F9CE6}" type="presOf" srcId="{AA9017A1-4CBD-49C4-95F7-5E4F8D04A85D}" destId="{36D9BB4A-5F9F-4D22-9CCC-CEE6D4829A6B}" srcOrd="0" destOrd="0" presId="urn:microsoft.com/office/officeart/2005/8/layout/vList6"/>
    <dgm:cxn modelId="{88C699C8-C0A7-5C41-8DC8-A4970AC170BA}" type="presOf" srcId="{AA079224-7D82-40C5-BC8A-4E8D37B30281}" destId="{04FFBF64-3F44-42D7-9A4A-A6E955968CAE}" srcOrd="0" destOrd="1" presId="urn:microsoft.com/office/officeart/2005/8/layout/vList6"/>
    <dgm:cxn modelId="{9A62BAA6-0761-4B0A-BD2A-5F95E4E99258}" srcId="{AA9017A1-4CBD-49C4-95F7-5E4F8D04A85D}" destId="{AA079224-7D82-40C5-BC8A-4E8D37B30281}" srcOrd="1" destOrd="0" parTransId="{6FD9DD66-F231-4BB7-9A0A-D5E675740E7A}" sibTransId="{DC02B2E1-69B6-4CD6-AFD8-3B77F1588F0F}"/>
    <dgm:cxn modelId="{33FA4BE9-BE01-C64E-867A-8982AD612BD6}" type="presOf" srcId="{C3CBFBAF-2301-4925-BBFD-BC17FB0F28EA}" destId="{C59ADD0E-A8FA-4B11-8052-1BE8787E46B3}" srcOrd="0" destOrd="1" presId="urn:microsoft.com/office/officeart/2005/8/layout/vList6"/>
    <dgm:cxn modelId="{218614E7-7F5F-46BC-92DD-A5A3022CE422}" srcId="{C65051E0-8E96-46EA-9B6A-01528A951CA4}" destId="{7FF37380-929C-4E3E-B78D-6A542EBBD8D7}" srcOrd="1" destOrd="0" parTransId="{1C4E97B9-8CC4-4CC9-BE30-1E7A581D0998}" sibTransId="{E3DF89C9-7128-47DD-96DB-8FD4F8436BC0}"/>
    <dgm:cxn modelId="{33A666C5-5572-43D5-B6A2-49710F8B741F}" srcId="{7D9EF975-511F-49CB-83D7-034D0DD0B681}" destId="{E773A900-D277-4874-8863-58D99F849787}" srcOrd="0" destOrd="0" parTransId="{D5462A90-3531-48D2-A324-D81F6C5398E9}" sibTransId="{325CC17E-02E5-40DE-95EA-19AA881F49D4}"/>
    <dgm:cxn modelId="{DD709090-1592-144B-97FD-59FF73DB18BA}" type="presOf" srcId="{83F226F8-E36E-449D-B533-1A7D87C28C69}" destId="{602E017F-2DC7-4B15-923E-7AF0B58A84A2}" srcOrd="0" destOrd="0" presId="urn:microsoft.com/office/officeart/2005/8/layout/vList6"/>
    <dgm:cxn modelId="{9C997661-6EC2-594B-9A32-793A06045645}" type="presOf" srcId="{7FF37380-929C-4E3E-B78D-6A542EBBD8D7}" destId="{428854DD-4558-4CE7-8DFC-1384B21CF925}" srcOrd="0" destOrd="1" presId="urn:microsoft.com/office/officeart/2005/8/layout/vList6"/>
    <dgm:cxn modelId="{F3BEC1F3-975E-B941-9190-FFEDF702A273}" type="presParOf" srcId="{602E017F-2DC7-4B15-923E-7AF0B58A84A2}" destId="{D39E233D-3563-491A-BBE8-A56CBCE9356C}" srcOrd="0" destOrd="0" presId="urn:microsoft.com/office/officeart/2005/8/layout/vList6"/>
    <dgm:cxn modelId="{B2DEA3FF-0059-2A48-9E96-CEA40BF41FBA}" type="presParOf" srcId="{D39E233D-3563-491A-BBE8-A56CBCE9356C}" destId="{50BBF47A-20CF-4D27-8D0C-1F02C06EF581}" srcOrd="0" destOrd="0" presId="urn:microsoft.com/office/officeart/2005/8/layout/vList6"/>
    <dgm:cxn modelId="{A05E9C4A-5513-624A-9D27-7C95DD7E86A7}" type="presParOf" srcId="{D39E233D-3563-491A-BBE8-A56CBCE9356C}" destId="{C59ADD0E-A8FA-4B11-8052-1BE8787E46B3}" srcOrd="1" destOrd="0" presId="urn:microsoft.com/office/officeart/2005/8/layout/vList6"/>
    <dgm:cxn modelId="{0399A271-8498-3144-B385-B1CE42B725A8}" type="presParOf" srcId="{602E017F-2DC7-4B15-923E-7AF0B58A84A2}" destId="{5AF299DB-2132-487A-9E10-D98FE8E1763C}" srcOrd="1" destOrd="0" presId="urn:microsoft.com/office/officeart/2005/8/layout/vList6"/>
    <dgm:cxn modelId="{DA2A8E9B-8755-1D4A-A413-54C922FB4FD2}" type="presParOf" srcId="{602E017F-2DC7-4B15-923E-7AF0B58A84A2}" destId="{01BE5A3D-3038-4D40-84E6-2ACCDA109179}" srcOrd="2" destOrd="0" presId="urn:microsoft.com/office/officeart/2005/8/layout/vList6"/>
    <dgm:cxn modelId="{A3B89286-67EC-A748-A2DE-FABDBDBA12A4}" type="presParOf" srcId="{01BE5A3D-3038-4D40-84E6-2ACCDA109179}" destId="{D48B4A4C-14E3-40A7-A46E-2DF1C54F3FF1}" srcOrd="0" destOrd="0" presId="urn:microsoft.com/office/officeart/2005/8/layout/vList6"/>
    <dgm:cxn modelId="{931DBDA4-EEAA-4843-9AB6-EAA8D16E378E}" type="presParOf" srcId="{01BE5A3D-3038-4D40-84E6-2ACCDA109179}" destId="{428854DD-4558-4CE7-8DFC-1384B21CF925}" srcOrd="1" destOrd="0" presId="urn:microsoft.com/office/officeart/2005/8/layout/vList6"/>
    <dgm:cxn modelId="{3D8B2D93-D08F-F943-AA3F-039A8B06E879}" type="presParOf" srcId="{602E017F-2DC7-4B15-923E-7AF0B58A84A2}" destId="{C86DE1E9-9623-40B2-BA1D-26A8DE404280}" srcOrd="3" destOrd="0" presId="urn:microsoft.com/office/officeart/2005/8/layout/vList6"/>
    <dgm:cxn modelId="{05A23BB2-EFF4-D143-BA8A-3E6C4AF1264E}" type="presParOf" srcId="{602E017F-2DC7-4B15-923E-7AF0B58A84A2}" destId="{3088FC37-4AEC-4CDA-9BF2-DA9A170DE8AB}" srcOrd="4" destOrd="0" presId="urn:microsoft.com/office/officeart/2005/8/layout/vList6"/>
    <dgm:cxn modelId="{7F3DE33B-63BB-B840-B5E6-CFFE8C346A94}" type="presParOf" srcId="{3088FC37-4AEC-4CDA-9BF2-DA9A170DE8AB}" destId="{36D9BB4A-5F9F-4D22-9CCC-CEE6D4829A6B}" srcOrd="0" destOrd="0" presId="urn:microsoft.com/office/officeart/2005/8/layout/vList6"/>
    <dgm:cxn modelId="{447D1D56-0421-754A-AAFA-152839DBA182}"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2263665" y="0"/>
          <a:ext cx="3395497" cy="911967"/>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Processes</a:t>
          </a:r>
          <a:endParaRPr lang="en-US" sz="1400" kern="1200" dirty="0"/>
        </a:p>
        <a:p>
          <a:pPr marL="114300" lvl="1" indent="-114300" algn="l" defTabSz="622300">
            <a:lnSpc>
              <a:spcPct val="90000"/>
            </a:lnSpc>
            <a:spcBef>
              <a:spcPct val="0"/>
            </a:spcBef>
            <a:spcAft>
              <a:spcPct val="15000"/>
            </a:spcAft>
            <a:buChar char="••"/>
          </a:pPr>
          <a:r>
            <a:rPr lang="en-US" sz="1400" kern="1200" dirty="0" smtClean="0"/>
            <a:t>Hierarchies</a:t>
          </a:r>
          <a:endParaRPr lang="en-US" sz="1400" kern="1200" dirty="0"/>
        </a:p>
        <a:p>
          <a:pPr marL="114300" lvl="1" indent="-114300" algn="l" defTabSz="622300">
            <a:lnSpc>
              <a:spcPct val="90000"/>
            </a:lnSpc>
            <a:spcBef>
              <a:spcPct val="0"/>
            </a:spcBef>
            <a:spcAft>
              <a:spcPct val="15000"/>
            </a:spcAft>
            <a:buChar char="••"/>
          </a:pPr>
          <a:r>
            <a:rPr lang="en-US" sz="1400" kern="1200" dirty="0" smtClean="0"/>
            <a:t>Relationships</a:t>
          </a:r>
          <a:endParaRPr lang="en-US" sz="1400" kern="1200" dirty="0"/>
        </a:p>
      </dsp:txBody>
      <dsp:txXfrm>
        <a:off x="2263665" y="113996"/>
        <a:ext cx="3053509" cy="683975"/>
      </dsp:txXfrm>
    </dsp:sp>
    <dsp:sp modelId="{50BBF47A-20CF-4D27-8D0C-1F02C06EF581}">
      <dsp:nvSpPr>
        <dsp:cNvPr id="0" name=""/>
        <dsp:cNvSpPr/>
      </dsp:nvSpPr>
      <dsp:spPr>
        <a:xfrm>
          <a:off x="0" y="0"/>
          <a:ext cx="2263665" cy="911967"/>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Insert SmartArt</a:t>
          </a:r>
          <a:endParaRPr lang="en-US" sz="2400" kern="1200" dirty="0"/>
        </a:p>
      </dsp:txBody>
      <dsp:txXfrm>
        <a:off x="44519" y="44519"/>
        <a:ext cx="2174627" cy="822929"/>
      </dsp:txXfrm>
    </dsp:sp>
    <dsp:sp modelId="{428854DD-4558-4CE7-8DFC-1384B21CF925}">
      <dsp:nvSpPr>
        <dsp:cNvPr id="0" name=""/>
        <dsp:cNvSpPr/>
      </dsp:nvSpPr>
      <dsp:spPr>
        <a:xfrm>
          <a:off x="2263665" y="1003164"/>
          <a:ext cx="3395497" cy="911967"/>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Text areas are already set up</a:t>
          </a: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a:off x="2263665" y="1117160"/>
        <a:ext cx="3053509" cy="683975"/>
      </dsp:txXfrm>
    </dsp:sp>
    <dsp:sp modelId="{D48B4A4C-14E3-40A7-A46E-2DF1C54F3FF1}">
      <dsp:nvSpPr>
        <dsp:cNvPr id="0" name=""/>
        <dsp:cNvSpPr/>
      </dsp:nvSpPr>
      <dsp:spPr>
        <a:xfrm>
          <a:off x="0" y="1003164"/>
          <a:ext cx="2263665" cy="911967"/>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Type Your Text</a:t>
          </a:r>
          <a:endParaRPr lang="en-US" sz="2400" kern="1200" dirty="0"/>
        </a:p>
      </dsp:txBody>
      <dsp:txXfrm>
        <a:off x="44519" y="1047683"/>
        <a:ext cx="2174627" cy="822929"/>
      </dsp:txXfrm>
    </dsp:sp>
    <dsp:sp modelId="{04FFBF64-3F44-42D7-9A4A-A6E955968CAE}">
      <dsp:nvSpPr>
        <dsp:cNvPr id="0" name=""/>
        <dsp:cNvSpPr/>
      </dsp:nvSpPr>
      <dsp:spPr>
        <a:xfrm>
          <a:off x="2263665" y="2006329"/>
          <a:ext cx="3395497" cy="911967"/>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 Use a preset color scheme</a:t>
          </a:r>
          <a:endParaRPr lang="en-US" sz="1400" kern="1200" dirty="0"/>
        </a:p>
        <a:p>
          <a:pPr marL="114300" lvl="1" indent="-114300" algn="l" defTabSz="622300">
            <a:lnSpc>
              <a:spcPct val="90000"/>
            </a:lnSpc>
            <a:spcBef>
              <a:spcPct val="0"/>
            </a:spcBef>
            <a:spcAft>
              <a:spcPct val="15000"/>
            </a:spcAft>
            <a:buChar char="••"/>
          </a:pPr>
          <a:r>
            <a:rPr lang="en-US" sz="1400" kern="1200" dirty="0" smtClean="0"/>
            <a:t> Or right-click &amp; change Shape Fill</a:t>
          </a:r>
          <a:endParaRPr lang="en-US" sz="1400" kern="1200" dirty="0"/>
        </a:p>
      </dsp:txBody>
      <dsp:txXfrm>
        <a:off x="2263665" y="2120325"/>
        <a:ext cx="3053509" cy="683975"/>
      </dsp:txXfrm>
    </dsp:sp>
    <dsp:sp modelId="{36D9BB4A-5F9F-4D22-9CCC-CEE6D4829A6B}">
      <dsp:nvSpPr>
        <dsp:cNvPr id="0" name=""/>
        <dsp:cNvSpPr/>
      </dsp:nvSpPr>
      <dsp:spPr>
        <a:xfrm>
          <a:off x="0" y="2006329"/>
          <a:ext cx="2263665" cy="911967"/>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Change Colors</a:t>
          </a:r>
          <a:endParaRPr lang="en-US" sz="2400" kern="1200" dirty="0"/>
        </a:p>
      </dsp:txBody>
      <dsp:txXfrm>
        <a:off x="44519" y="2050848"/>
        <a:ext cx="2174627" cy="822929"/>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113021"/>
            <a:ext cx="23317200" cy="3528060"/>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9326880"/>
            <a:ext cx="19202400" cy="4206240"/>
          </a:xfrm>
        </p:spPr>
        <p:txBody>
          <a:bodyPr/>
          <a:lstStyle>
            <a:lvl1pPr marL="0" indent="0" algn="ctr">
              <a:buNone/>
              <a:defRPr>
                <a:solidFill>
                  <a:schemeClr val="tx1">
                    <a:tint val="75000"/>
                  </a:schemeClr>
                </a:solidFill>
              </a:defRPr>
            </a:lvl1pPr>
            <a:lvl2pPr marL="1373386" indent="0" algn="ctr">
              <a:buNone/>
              <a:defRPr>
                <a:solidFill>
                  <a:schemeClr val="tx1">
                    <a:tint val="75000"/>
                  </a:schemeClr>
                </a:solidFill>
              </a:defRPr>
            </a:lvl2pPr>
            <a:lvl3pPr marL="2746772" indent="0" algn="ctr">
              <a:buNone/>
              <a:defRPr>
                <a:solidFill>
                  <a:schemeClr val="tx1">
                    <a:tint val="75000"/>
                  </a:schemeClr>
                </a:solidFill>
              </a:defRPr>
            </a:lvl3pPr>
            <a:lvl4pPr marL="4120159" indent="0" algn="ctr">
              <a:buNone/>
              <a:defRPr>
                <a:solidFill>
                  <a:schemeClr val="tx1">
                    <a:tint val="75000"/>
                  </a:schemeClr>
                </a:solidFill>
              </a:defRPr>
            </a:lvl4pPr>
            <a:lvl5pPr marL="5493545" indent="0" algn="ctr">
              <a:buNone/>
              <a:defRPr>
                <a:solidFill>
                  <a:schemeClr val="tx1">
                    <a:tint val="75000"/>
                  </a:schemeClr>
                </a:solidFill>
              </a:defRPr>
            </a:lvl5pPr>
            <a:lvl6pPr marL="6866931" indent="0" algn="ctr">
              <a:buNone/>
              <a:defRPr>
                <a:solidFill>
                  <a:schemeClr val="tx1">
                    <a:tint val="75000"/>
                  </a:schemeClr>
                </a:solidFill>
              </a:defRPr>
            </a:lvl6pPr>
            <a:lvl7pPr marL="8240318" indent="0" algn="ctr">
              <a:buNone/>
              <a:defRPr>
                <a:solidFill>
                  <a:schemeClr val="tx1">
                    <a:tint val="75000"/>
                  </a:schemeClr>
                </a:solidFill>
              </a:defRPr>
            </a:lvl7pPr>
            <a:lvl8pPr marL="9613704" indent="0" algn="ctr">
              <a:buNone/>
              <a:defRPr>
                <a:solidFill>
                  <a:schemeClr val="tx1">
                    <a:tint val="75000"/>
                  </a:schemeClr>
                </a:solidFill>
              </a:defRPr>
            </a:lvl8pPr>
            <a:lvl9pPr marL="1098709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375826" y="3162300"/>
            <a:ext cx="34561464" cy="6741033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81916" y="3162300"/>
            <a:ext cx="103236711" cy="6741033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10576561"/>
            <a:ext cx="23317200" cy="3268980"/>
          </a:xfrm>
        </p:spPr>
        <p:txBody>
          <a:bodyPr anchor="t"/>
          <a:lstStyle>
            <a:lvl1pPr algn="l">
              <a:defRPr sz="12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9" y="6976113"/>
            <a:ext cx="23317200" cy="3600449"/>
          </a:xfrm>
        </p:spPr>
        <p:txBody>
          <a:bodyPr anchor="b"/>
          <a:lstStyle>
            <a:lvl1pPr marL="0" indent="0">
              <a:buNone/>
              <a:defRPr sz="6000">
                <a:solidFill>
                  <a:schemeClr val="tx1">
                    <a:tint val="75000"/>
                  </a:schemeClr>
                </a:solidFill>
              </a:defRPr>
            </a:lvl1pPr>
            <a:lvl2pPr marL="1373386" indent="0">
              <a:buNone/>
              <a:defRPr sz="5400">
                <a:solidFill>
                  <a:schemeClr val="tx1">
                    <a:tint val="75000"/>
                  </a:schemeClr>
                </a:solidFill>
              </a:defRPr>
            </a:lvl2pPr>
            <a:lvl3pPr marL="2746772" indent="0">
              <a:buNone/>
              <a:defRPr sz="4800">
                <a:solidFill>
                  <a:schemeClr val="tx1">
                    <a:tint val="75000"/>
                  </a:schemeClr>
                </a:solidFill>
              </a:defRPr>
            </a:lvl3pPr>
            <a:lvl4pPr marL="4120159" indent="0">
              <a:buNone/>
              <a:defRPr sz="4200">
                <a:solidFill>
                  <a:schemeClr val="tx1">
                    <a:tint val="75000"/>
                  </a:schemeClr>
                </a:solidFill>
              </a:defRPr>
            </a:lvl4pPr>
            <a:lvl5pPr marL="5493545" indent="0">
              <a:buNone/>
              <a:defRPr sz="4200">
                <a:solidFill>
                  <a:schemeClr val="tx1">
                    <a:tint val="75000"/>
                  </a:schemeClr>
                </a:solidFill>
              </a:defRPr>
            </a:lvl5pPr>
            <a:lvl6pPr marL="6866931" indent="0">
              <a:buNone/>
              <a:defRPr sz="4200">
                <a:solidFill>
                  <a:schemeClr val="tx1">
                    <a:tint val="75000"/>
                  </a:schemeClr>
                </a:solidFill>
              </a:defRPr>
            </a:lvl6pPr>
            <a:lvl7pPr marL="8240318" indent="0">
              <a:buNone/>
              <a:defRPr sz="4200">
                <a:solidFill>
                  <a:schemeClr val="tx1">
                    <a:tint val="75000"/>
                  </a:schemeClr>
                </a:solidFill>
              </a:defRPr>
            </a:lvl7pPr>
            <a:lvl8pPr marL="9613704" indent="0">
              <a:buNone/>
              <a:defRPr sz="4200">
                <a:solidFill>
                  <a:schemeClr val="tx1">
                    <a:tint val="75000"/>
                  </a:schemeClr>
                </a:solidFill>
              </a:defRPr>
            </a:lvl8pPr>
            <a:lvl9pPr marL="10987090" indent="0">
              <a:buNone/>
              <a:defRPr sz="4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81915" y="18432780"/>
            <a:ext cx="68899086" cy="52139851"/>
          </a:xfrm>
        </p:spPr>
        <p:txBody>
          <a:bodyPr/>
          <a:lstStyle>
            <a:lvl1pPr>
              <a:defRPr sz="8400"/>
            </a:lvl1pPr>
            <a:lvl2pPr>
              <a:defRPr sz="7200"/>
            </a:lvl2pPr>
            <a:lvl3pPr>
              <a:defRPr sz="60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7038202" y="18432780"/>
            <a:ext cx="68899089" cy="52139851"/>
          </a:xfrm>
        </p:spPr>
        <p:txBody>
          <a:bodyPr/>
          <a:lstStyle>
            <a:lvl1pPr>
              <a:defRPr sz="8400"/>
            </a:lvl1pPr>
            <a:lvl2pPr>
              <a:defRPr sz="7200"/>
            </a:lvl2pPr>
            <a:lvl3pPr>
              <a:defRPr sz="60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9131"/>
            <a:ext cx="24688800"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1" y="3684271"/>
            <a:ext cx="12120564" cy="1535429"/>
          </a:xfrm>
        </p:spPr>
        <p:txBody>
          <a:bodyPr anchor="b"/>
          <a:lstStyle>
            <a:lvl1pPr marL="0" indent="0">
              <a:buNone/>
              <a:defRPr sz="7200" b="1"/>
            </a:lvl1pPr>
            <a:lvl2pPr marL="1373386" indent="0">
              <a:buNone/>
              <a:defRPr sz="6000" b="1"/>
            </a:lvl2pPr>
            <a:lvl3pPr marL="2746772" indent="0">
              <a:buNone/>
              <a:defRPr sz="5400" b="1"/>
            </a:lvl3pPr>
            <a:lvl4pPr marL="4120159" indent="0">
              <a:buNone/>
              <a:defRPr sz="4800" b="1"/>
            </a:lvl4pPr>
            <a:lvl5pPr marL="5493545" indent="0">
              <a:buNone/>
              <a:defRPr sz="4800" b="1"/>
            </a:lvl5pPr>
            <a:lvl6pPr marL="6866931" indent="0">
              <a:buNone/>
              <a:defRPr sz="4800" b="1"/>
            </a:lvl6pPr>
            <a:lvl7pPr marL="8240318" indent="0">
              <a:buNone/>
              <a:defRPr sz="4800" b="1"/>
            </a:lvl7pPr>
            <a:lvl8pPr marL="9613704" indent="0">
              <a:buNone/>
              <a:defRPr sz="4800" b="1"/>
            </a:lvl8pPr>
            <a:lvl9pPr marL="10987090" indent="0">
              <a:buNone/>
              <a:defRPr sz="4800" b="1"/>
            </a:lvl9pPr>
          </a:lstStyle>
          <a:p>
            <a:pPr lvl="0"/>
            <a:r>
              <a:rPr lang="en-US" smtClean="0"/>
              <a:t>Click to edit Master text styles</a:t>
            </a:r>
          </a:p>
        </p:txBody>
      </p:sp>
      <p:sp>
        <p:nvSpPr>
          <p:cNvPr id="4" name="Content Placeholder 3"/>
          <p:cNvSpPr>
            <a:spLocks noGrp="1"/>
          </p:cNvSpPr>
          <p:nvPr>
            <p:ph sz="half" idx="2"/>
          </p:nvPr>
        </p:nvSpPr>
        <p:spPr>
          <a:xfrm>
            <a:off x="1371601" y="5219700"/>
            <a:ext cx="12120564" cy="9483091"/>
          </a:xfrm>
        </p:spPr>
        <p:txBody>
          <a:bodyPr/>
          <a:lstStyle>
            <a:lvl1pPr>
              <a:defRPr sz="7200"/>
            </a:lvl1pPr>
            <a:lvl2pPr>
              <a:defRPr sz="6000"/>
            </a:lvl2pPr>
            <a:lvl3pPr>
              <a:defRPr sz="540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7" y="3684271"/>
            <a:ext cx="12125325" cy="1535429"/>
          </a:xfrm>
        </p:spPr>
        <p:txBody>
          <a:bodyPr anchor="b"/>
          <a:lstStyle>
            <a:lvl1pPr marL="0" indent="0">
              <a:buNone/>
              <a:defRPr sz="7200" b="1"/>
            </a:lvl1pPr>
            <a:lvl2pPr marL="1373386" indent="0">
              <a:buNone/>
              <a:defRPr sz="6000" b="1"/>
            </a:lvl2pPr>
            <a:lvl3pPr marL="2746772" indent="0">
              <a:buNone/>
              <a:defRPr sz="5400" b="1"/>
            </a:lvl3pPr>
            <a:lvl4pPr marL="4120159" indent="0">
              <a:buNone/>
              <a:defRPr sz="4800" b="1"/>
            </a:lvl4pPr>
            <a:lvl5pPr marL="5493545" indent="0">
              <a:buNone/>
              <a:defRPr sz="4800" b="1"/>
            </a:lvl5pPr>
            <a:lvl6pPr marL="6866931" indent="0">
              <a:buNone/>
              <a:defRPr sz="4800" b="1"/>
            </a:lvl6pPr>
            <a:lvl7pPr marL="8240318" indent="0">
              <a:buNone/>
              <a:defRPr sz="4800" b="1"/>
            </a:lvl7pPr>
            <a:lvl8pPr marL="9613704" indent="0">
              <a:buNone/>
              <a:defRPr sz="4800" b="1"/>
            </a:lvl8pPr>
            <a:lvl9pPr marL="10987090" indent="0">
              <a:buNone/>
              <a:defRPr sz="4800" b="1"/>
            </a:lvl9pPr>
          </a:lstStyle>
          <a:p>
            <a:pPr lvl="0"/>
            <a:r>
              <a:rPr lang="en-US" smtClean="0"/>
              <a:t>Click to edit Master text styles</a:t>
            </a:r>
          </a:p>
        </p:txBody>
      </p:sp>
      <p:sp>
        <p:nvSpPr>
          <p:cNvPr id="6" name="Content Placeholder 5"/>
          <p:cNvSpPr>
            <a:spLocks noGrp="1"/>
          </p:cNvSpPr>
          <p:nvPr>
            <p:ph sz="quarter" idx="4"/>
          </p:nvPr>
        </p:nvSpPr>
        <p:spPr>
          <a:xfrm>
            <a:off x="13935077" y="5219700"/>
            <a:ext cx="12125325" cy="9483091"/>
          </a:xfrm>
        </p:spPr>
        <p:txBody>
          <a:bodyPr/>
          <a:lstStyle>
            <a:lvl1pPr>
              <a:defRPr sz="7200"/>
            </a:lvl1pPr>
            <a:lvl2pPr>
              <a:defRPr sz="6000"/>
            </a:lvl2pPr>
            <a:lvl3pPr>
              <a:defRPr sz="540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2" y="655320"/>
            <a:ext cx="9024939" cy="2788920"/>
          </a:xfrm>
        </p:spPr>
        <p:txBody>
          <a:bodyPr anchor="b"/>
          <a:lstStyle>
            <a:lvl1pPr algn="l">
              <a:defRPr sz="6000" b="1"/>
            </a:lvl1pPr>
          </a:lstStyle>
          <a:p>
            <a:r>
              <a:rPr lang="en-US" smtClean="0"/>
              <a:t>Click to edit Master title style</a:t>
            </a:r>
            <a:endParaRPr lang="en-US"/>
          </a:p>
        </p:txBody>
      </p:sp>
      <p:sp>
        <p:nvSpPr>
          <p:cNvPr id="3" name="Content Placeholder 2"/>
          <p:cNvSpPr>
            <a:spLocks noGrp="1"/>
          </p:cNvSpPr>
          <p:nvPr>
            <p:ph idx="1"/>
          </p:nvPr>
        </p:nvSpPr>
        <p:spPr>
          <a:xfrm>
            <a:off x="10725150" y="655322"/>
            <a:ext cx="15335250" cy="14047471"/>
          </a:xfrm>
        </p:spPr>
        <p:txBody>
          <a:bodyPr/>
          <a:lstStyle>
            <a:lvl1pPr>
              <a:defRPr sz="9600"/>
            </a:lvl1pPr>
            <a:lvl2pPr>
              <a:defRPr sz="8400"/>
            </a:lvl2pPr>
            <a:lvl3pPr>
              <a:defRPr sz="7200"/>
            </a:lvl3pPr>
            <a:lvl4pPr>
              <a:defRPr sz="6000"/>
            </a:lvl4pPr>
            <a:lvl5pPr>
              <a:defRPr sz="6000"/>
            </a:lvl5pPr>
            <a:lvl6pPr>
              <a:defRPr sz="6000"/>
            </a:lvl6pPr>
            <a:lvl7pPr>
              <a:defRPr sz="6000"/>
            </a:lvl7pPr>
            <a:lvl8pPr>
              <a:defRPr sz="6000"/>
            </a:lvl8pPr>
            <a:lvl9pPr>
              <a:defRPr sz="6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2" y="3444242"/>
            <a:ext cx="9024939" cy="11258551"/>
          </a:xfrm>
        </p:spPr>
        <p:txBody>
          <a:bodyPr/>
          <a:lstStyle>
            <a:lvl1pPr marL="0" indent="0">
              <a:buNone/>
              <a:defRPr sz="4200"/>
            </a:lvl1pPr>
            <a:lvl2pPr marL="1373386" indent="0">
              <a:buNone/>
              <a:defRPr sz="3600"/>
            </a:lvl2pPr>
            <a:lvl3pPr marL="2746772" indent="0">
              <a:buNone/>
              <a:defRPr sz="3000"/>
            </a:lvl3pPr>
            <a:lvl4pPr marL="4120159" indent="0">
              <a:buNone/>
              <a:defRPr sz="2700"/>
            </a:lvl4pPr>
            <a:lvl5pPr marL="5493545" indent="0">
              <a:buNone/>
              <a:defRPr sz="2700"/>
            </a:lvl5pPr>
            <a:lvl6pPr marL="6866931" indent="0">
              <a:buNone/>
              <a:defRPr sz="2700"/>
            </a:lvl6pPr>
            <a:lvl7pPr marL="8240318" indent="0">
              <a:buNone/>
              <a:defRPr sz="2700"/>
            </a:lvl7pPr>
            <a:lvl8pPr marL="9613704" indent="0">
              <a:buNone/>
              <a:defRPr sz="2700"/>
            </a:lvl8pPr>
            <a:lvl9pPr marL="10987090" indent="0">
              <a:buNone/>
              <a:defRPr sz="2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11521440"/>
            <a:ext cx="16459200" cy="1360171"/>
          </a:xfrm>
        </p:spPr>
        <p:txBody>
          <a:bodyPr anchor="b"/>
          <a:lstStyle>
            <a:lvl1pPr algn="l">
              <a:defRPr sz="6000" b="1"/>
            </a:lvl1pPr>
          </a:lstStyle>
          <a:p>
            <a:r>
              <a:rPr lang="en-US" smtClean="0"/>
              <a:t>Click to edit Master title style</a:t>
            </a:r>
            <a:endParaRPr lang="en-US"/>
          </a:p>
        </p:txBody>
      </p:sp>
      <p:sp>
        <p:nvSpPr>
          <p:cNvPr id="3" name="Picture Placeholder 2"/>
          <p:cNvSpPr>
            <a:spLocks noGrp="1"/>
          </p:cNvSpPr>
          <p:nvPr>
            <p:ph type="pic" idx="1"/>
          </p:nvPr>
        </p:nvSpPr>
        <p:spPr>
          <a:xfrm>
            <a:off x="5376864" y="1470660"/>
            <a:ext cx="16459200" cy="9875520"/>
          </a:xfrm>
        </p:spPr>
        <p:txBody>
          <a:bodyPr/>
          <a:lstStyle>
            <a:lvl1pPr marL="0" indent="0">
              <a:buNone/>
              <a:defRPr sz="9600"/>
            </a:lvl1pPr>
            <a:lvl2pPr marL="1373386" indent="0">
              <a:buNone/>
              <a:defRPr sz="8400"/>
            </a:lvl2pPr>
            <a:lvl3pPr marL="2746772" indent="0">
              <a:buNone/>
              <a:defRPr sz="7200"/>
            </a:lvl3pPr>
            <a:lvl4pPr marL="4120159" indent="0">
              <a:buNone/>
              <a:defRPr sz="6000"/>
            </a:lvl4pPr>
            <a:lvl5pPr marL="5493545" indent="0">
              <a:buNone/>
              <a:defRPr sz="6000"/>
            </a:lvl5pPr>
            <a:lvl6pPr marL="6866931" indent="0">
              <a:buNone/>
              <a:defRPr sz="6000"/>
            </a:lvl6pPr>
            <a:lvl7pPr marL="8240318" indent="0">
              <a:buNone/>
              <a:defRPr sz="6000"/>
            </a:lvl7pPr>
            <a:lvl8pPr marL="9613704" indent="0">
              <a:buNone/>
              <a:defRPr sz="6000"/>
            </a:lvl8pPr>
            <a:lvl9pPr marL="10987090" indent="0">
              <a:buNone/>
              <a:defRPr sz="6000"/>
            </a:lvl9pPr>
          </a:lstStyle>
          <a:p>
            <a:endParaRPr lang="en-US"/>
          </a:p>
        </p:txBody>
      </p:sp>
      <p:sp>
        <p:nvSpPr>
          <p:cNvPr id="4" name="Text Placeholder 3"/>
          <p:cNvSpPr>
            <a:spLocks noGrp="1"/>
          </p:cNvSpPr>
          <p:nvPr>
            <p:ph type="body" sz="half" idx="2"/>
          </p:nvPr>
        </p:nvSpPr>
        <p:spPr>
          <a:xfrm>
            <a:off x="5376864" y="12881611"/>
            <a:ext cx="16459200" cy="1931669"/>
          </a:xfrm>
        </p:spPr>
        <p:txBody>
          <a:bodyPr/>
          <a:lstStyle>
            <a:lvl1pPr marL="0" indent="0">
              <a:buNone/>
              <a:defRPr sz="4200"/>
            </a:lvl1pPr>
            <a:lvl2pPr marL="1373386" indent="0">
              <a:buNone/>
              <a:defRPr sz="3600"/>
            </a:lvl2pPr>
            <a:lvl3pPr marL="2746772" indent="0">
              <a:buNone/>
              <a:defRPr sz="3000"/>
            </a:lvl3pPr>
            <a:lvl4pPr marL="4120159" indent="0">
              <a:buNone/>
              <a:defRPr sz="2700"/>
            </a:lvl4pPr>
            <a:lvl5pPr marL="5493545" indent="0">
              <a:buNone/>
              <a:defRPr sz="2700"/>
            </a:lvl5pPr>
            <a:lvl6pPr marL="6866931" indent="0">
              <a:buNone/>
              <a:defRPr sz="2700"/>
            </a:lvl6pPr>
            <a:lvl7pPr marL="8240318" indent="0">
              <a:buNone/>
              <a:defRPr sz="2700"/>
            </a:lvl7pPr>
            <a:lvl8pPr marL="9613704" indent="0">
              <a:buNone/>
              <a:defRPr sz="2700"/>
            </a:lvl8pPr>
            <a:lvl9pPr marL="10987090" indent="0">
              <a:buNone/>
              <a:defRPr sz="2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59131"/>
            <a:ext cx="24688800" cy="2743200"/>
          </a:xfrm>
          <a:prstGeom prst="rect">
            <a:avLst/>
          </a:prstGeom>
        </p:spPr>
        <p:txBody>
          <a:bodyPr vert="horz" lIns="274677" tIns="137339" rIns="274677" bIns="13733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371600" y="3840482"/>
            <a:ext cx="24688800" cy="10862311"/>
          </a:xfrm>
          <a:prstGeom prst="rect">
            <a:avLst/>
          </a:prstGeom>
        </p:spPr>
        <p:txBody>
          <a:bodyPr vert="horz" lIns="274677" tIns="137339" rIns="274677" bIns="13733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371600" y="15255241"/>
            <a:ext cx="6400800" cy="876300"/>
          </a:xfrm>
          <a:prstGeom prst="rect">
            <a:avLst/>
          </a:prstGeom>
        </p:spPr>
        <p:txBody>
          <a:bodyPr vert="horz" lIns="274677" tIns="137339" rIns="274677" bIns="137339" rtlCol="0" anchor="ctr"/>
          <a:lstStyle>
            <a:lvl1pPr algn="l">
              <a:defRPr sz="3600">
                <a:solidFill>
                  <a:schemeClr val="tx1">
                    <a:tint val="75000"/>
                  </a:schemeClr>
                </a:solidFill>
              </a:defRPr>
            </a:lvl1pPr>
          </a:lstStyle>
          <a:p>
            <a:fld id="{038C9C65-2EA7-C341-ACAA-1CBC176A7B11}" type="datetimeFigureOut">
              <a:rPr lang="en-US" smtClean="0"/>
              <a:pPr/>
              <a:t>8/19/16</a:t>
            </a:fld>
            <a:endParaRPr lang="en-US"/>
          </a:p>
        </p:txBody>
      </p:sp>
      <p:sp>
        <p:nvSpPr>
          <p:cNvPr id="5" name="Footer Placeholder 4"/>
          <p:cNvSpPr>
            <a:spLocks noGrp="1"/>
          </p:cNvSpPr>
          <p:nvPr>
            <p:ph type="ftr" sz="quarter" idx="3"/>
          </p:nvPr>
        </p:nvSpPr>
        <p:spPr>
          <a:xfrm>
            <a:off x="9372600" y="15255241"/>
            <a:ext cx="8686800" cy="876300"/>
          </a:xfrm>
          <a:prstGeom prst="rect">
            <a:avLst/>
          </a:prstGeom>
        </p:spPr>
        <p:txBody>
          <a:bodyPr vert="horz" lIns="274677" tIns="137339" rIns="274677" bIns="137339"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659600" y="15255241"/>
            <a:ext cx="6400800" cy="876300"/>
          </a:xfrm>
          <a:prstGeom prst="rect">
            <a:avLst/>
          </a:prstGeom>
        </p:spPr>
        <p:txBody>
          <a:bodyPr vert="horz" lIns="274677" tIns="137339" rIns="274677" bIns="137339" rtlCol="0" anchor="ctr"/>
          <a:lstStyle>
            <a:lvl1pPr algn="r">
              <a:defRPr sz="3600">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73386" rtl="0" eaLnBrk="1" latinLnBrk="0" hangingPunct="1">
        <a:spcBef>
          <a:spcPct val="0"/>
        </a:spcBef>
        <a:buNone/>
        <a:defRPr sz="13200" kern="1200">
          <a:solidFill>
            <a:schemeClr val="tx1"/>
          </a:solidFill>
          <a:latin typeface="+mj-lt"/>
          <a:ea typeface="+mj-ea"/>
          <a:cs typeface="+mj-cs"/>
        </a:defRPr>
      </a:lvl1pPr>
    </p:titleStyle>
    <p:bodyStyle>
      <a:lvl1pPr marL="1030040" indent="-1030040" algn="l" defTabSz="1373386" rtl="0" eaLnBrk="1" latinLnBrk="0" hangingPunct="1">
        <a:spcBef>
          <a:spcPct val="20000"/>
        </a:spcBef>
        <a:buFont typeface="Arial"/>
        <a:buChar char="•"/>
        <a:defRPr sz="9600" kern="1200">
          <a:solidFill>
            <a:schemeClr val="tx1"/>
          </a:solidFill>
          <a:latin typeface="+mn-lt"/>
          <a:ea typeface="+mn-ea"/>
          <a:cs typeface="+mn-cs"/>
        </a:defRPr>
      </a:lvl1pPr>
      <a:lvl2pPr marL="2231752" indent="-858366" algn="l" defTabSz="1373386" rtl="0" eaLnBrk="1" latinLnBrk="0" hangingPunct="1">
        <a:spcBef>
          <a:spcPct val="20000"/>
        </a:spcBef>
        <a:buFont typeface="Arial"/>
        <a:buChar char="–"/>
        <a:defRPr sz="8400" kern="1200">
          <a:solidFill>
            <a:schemeClr val="tx1"/>
          </a:solidFill>
          <a:latin typeface="+mn-lt"/>
          <a:ea typeface="+mn-ea"/>
          <a:cs typeface="+mn-cs"/>
        </a:defRPr>
      </a:lvl2pPr>
      <a:lvl3pPr marL="3433465" indent="-686693" algn="l" defTabSz="1373386" rtl="0" eaLnBrk="1" latinLnBrk="0" hangingPunct="1">
        <a:spcBef>
          <a:spcPct val="20000"/>
        </a:spcBef>
        <a:buFont typeface="Arial"/>
        <a:buChar char="•"/>
        <a:defRPr sz="7200" kern="1200">
          <a:solidFill>
            <a:schemeClr val="tx1"/>
          </a:solidFill>
          <a:latin typeface="+mn-lt"/>
          <a:ea typeface="+mn-ea"/>
          <a:cs typeface="+mn-cs"/>
        </a:defRPr>
      </a:lvl3pPr>
      <a:lvl4pPr marL="4806852" indent="-686693" algn="l" defTabSz="1373386" rtl="0" eaLnBrk="1" latinLnBrk="0" hangingPunct="1">
        <a:spcBef>
          <a:spcPct val="20000"/>
        </a:spcBef>
        <a:buFont typeface="Arial"/>
        <a:buChar char="–"/>
        <a:defRPr sz="6000" kern="1200">
          <a:solidFill>
            <a:schemeClr val="tx1"/>
          </a:solidFill>
          <a:latin typeface="+mn-lt"/>
          <a:ea typeface="+mn-ea"/>
          <a:cs typeface="+mn-cs"/>
        </a:defRPr>
      </a:lvl4pPr>
      <a:lvl5pPr marL="6180238" indent="-686693" algn="l" defTabSz="1373386" rtl="0" eaLnBrk="1" latinLnBrk="0" hangingPunct="1">
        <a:spcBef>
          <a:spcPct val="20000"/>
        </a:spcBef>
        <a:buFont typeface="Arial"/>
        <a:buChar char="»"/>
        <a:defRPr sz="6000" kern="1200">
          <a:solidFill>
            <a:schemeClr val="tx1"/>
          </a:solidFill>
          <a:latin typeface="+mn-lt"/>
          <a:ea typeface="+mn-ea"/>
          <a:cs typeface="+mn-cs"/>
        </a:defRPr>
      </a:lvl5pPr>
      <a:lvl6pPr marL="7553625" indent="-686693" algn="l" defTabSz="1373386" rtl="0" eaLnBrk="1" latinLnBrk="0" hangingPunct="1">
        <a:spcBef>
          <a:spcPct val="20000"/>
        </a:spcBef>
        <a:buFont typeface="Arial"/>
        <a:buChar char="•"/>
        <a:defRPr sz="6000" kern="1200">
          <a:solidFill>
            <a:schemeClr val="tx1"/>
          </a:solidFill>
          <a:latin typeface="+mn-lt"/>
          <a:ea typeface="+mn-ea"/>
          <a:cs typeface="+mn-cs"/>
        </a:defRPr>
      </a:lvl6pPr>
      <a:lvl7pPr marL="8927011" indent="-686693" algn="l" defTabSz="1373386" rtl="0" eaLnBrk="1" latinLnBrk="0" hangingPunct="1">
        <a:spcBef>
          <a:spcPct val="20000"/>
        </a:spcBef>
        <a:buFont typeface="Arial"/>
        <a:buChar char="•"/>
        <a:defRPr sz="6000" kern="1200">
          <a:solidFill>
            <a:schemeClr val="tx1"/>
          </a:solidFill>
          <a:latin typeface="+mn-lt"/>
          <a:ea typeface="+mn-ea"/>
          <a:cs typeface="+mn-cs"/>
        </a:defRPr>
      </a:lvl7pPr>
      <a:lvl8pPr marL="10300397" indent="-686693" algn="l" defTabSz="1373386" rtl="0" eaLnBrk="1" latinLnBrk="0" hangingPunct="1">
        <a:spcBef>
          <a:spcPct val="20000"/>
        </a:spcBef>
        <a:buFont typeface="Arial"/>
        <a:buChar char="•"/>
        <a:defRPr sz="6000" kern="1200">
          <a:solidFill>
            <a:schemeClr val="tx1"/>
          </a:solidFill>
          <a:latin typeface="+mn-lt"/>
          <a:ea typeface="+mn-ea"/>
          <a:cs typeface="+mn-cs"/>
        </a:defRPr>
      </a:lvl8pPr>
      <a:lvl9pPr marL="11673783" indent="-686693" algn="l" defTabSz="1373386" rtl="0" eaLnBrk="1" latinLnBrk="0" hangingPunct="1">
        <a:spcBef>
          <a:spcPct val="20000"/>
        </a:spcBef>
        <a:buFont typeface="Arial"/>
        <a:buChar char="•"/>
        <a:defRPr sz="6000" kern="1200">
          <a:solidFill>
            <a:schemeClr val="tx1"/>
          </a:solidFill>
          <a:latin typeface="+mn-lt"/>
          <a:ea typeface="+mn-ea"/>
          <a:cs typeface="+mn-cs"/>
        </a:defRPr>
      </a:lvl9pPr>
    </p:bodyStyle>
    <p:otherStyle>
      <a:defPPr>
        <a:defRPr lang="en-US"/>
      </a:defPPr>
      <a:lvl1pPr marL="0" algn="l" defTabSz="1373386" rtl="0" eaLnBrk="1" latinLnBrk="0" hangingPunct="1">
        <a:defRPr sz="5400" kern="1200">
          <a:solidFill>
            <a:schemeClr val="tx1"/>
          </a:solidFill>
          <a:latin typeface="+mn-lt"/>
          <a:ea typeface="+mn-ea"/>
          <a:cs typeface="+mn-cs"/>
        </a:defRPr>
      </a:lvl1pPr>
      <a:lvl2pPr marL="1373386" algn="l" defTabSz="1373386" rtl="0" eaLnBrk="1" latinLnBrk="0" hangingPunct="1">
        <a:defRPr sz="5400" kern="1200">
          <a:solidFill>
            <a:schemeClr val="tx1"/>
          </a:solidFill>
          <a:latin typeface="+mn-lt"/>
          <a:ea typeface="+mn-ea"/>
          <a:cs typeface="+mn-cs"/>
        </a:defRPr>
      </a:lvl2pPr>
      <a:lvl3pPr marL="2746772" algn="l" defTabSz="1373386" rtl="0" eaLnBrk="1" latinLnBrk="0" hangingPunct="1">
        <a:defRPr sz="5400" kern="1200">
          <a:solidFill>
            <a:schemeClr val="tx1"/>
          </a:solidFill>
          <a:latin typeface="+mn-lt"/>
          <a:ea typeface="+mn-ea"/>
          <a:cs typeface="+mn-cs"/>
        </a:defRPr>
      </a:lvl3pPr>
      <a:lvl4pPr marL="4120159" algn="l" defTabSz="1373386" rtl="0" eaLnBrk="1" latinLnBrk="0" hangingPunct="1">
        <a:defRPr sz="5400" kern="1200">
          <a:solidFill>
            <a:schemeClr val="tx1"/>
          </a:solidFill>
          <a:latin typeface="+mn-lt"/>
          <a:ea typeface="+mn-ea"/>
          <a:cs typeface="+mn-cs"/>
        </a:defRPr>
      </a:lvl4pPr>
      <a:lvl5pPr marL="5493545" algn="l" defTabSz="1373386" rtl="0" eaLnBrk="1" latinLnBrk="0" hangingPunct="1">
        <a:defRPr sz="5400" kern="1200">
          <a:solidFill>
            <a:schemeClr val="tx1"/>
          </a:solidFill>
          <a:latin typeface="+mn-lt"/>
          <a:ea typeface="+mn-ea"/>
          <a:cs typeface="+mn-cs"/>
        </a:defRPr>
      </a:lvl5pPr>
      <a:lvl6pPr marL="6866931" algn="l" defTabSz="1373386" rtl="0" eaLnBrk="1" latinLnBrk="0" hangingPunct="1">
        <a:defRPr sz="5400" kern="1200">
          <a:solidFill>
            <a:schemeClr val="tx1"/>
          </a:solidFill>
          <a:latin typeface="+mn-lt"/>
          <a:ea typeface="+mn-ea"/>
          <a:cs typeface="+mn-cs"/>
        </a:defRPr>
      </a:lvl6pPr>
      <a:lvl7pPr marL="8240318" algn="l" defTabSz="1373386" rtl="0" eaLnBrk="1" latinLnBrk="0" hangingPunct="1">
        <a:defRPr sz="5400" kern="1200">
          <a:solidFill>
            <a:schemeClr val="tx1"/>
          </a:solidFill>
          <a:latin typeface="+mn-lt"/>
          <a:ea typeface="+mn-ea"/>
          <a:cs typeface="+mn-cs"/>
        </a:defRPr>
      </a:lvl7pPr>
      <a:lvl8pPr marL="9613704" algn="l" defTabSz="1373386" rtl="0" eaLnBrk="1" latinLnBrk="0" hangingPunct="1">
        <a:defRPr sz="5400" kern="1200">
          <a:solidFill>
            <a:schemeClr val="tx1"/>
          </a:solidFill>
          <a:latin typeface="+mn-lt"/>
          <a:ea typeface="+mn-ea"/>
          <a:cs typeface="+mn-cs"/>
        </a:defRPr>
      </a:lvl8pPr>
      <a:lvl9pPr marL="10987090" algn="l" defTabSz="1373386"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diagramColors" Target="../diagrams/colors1.xml"/><Relationship Id="rId12" Type="http://schemas.microsoft.com/office/2007/relationships/diagramDrawing" Target="../diagrams/drawing1.xml"/><Relationship Id="rId13" Type="http://schemas.openxmlformats.org/officeDocument/2006/relationships/chart" Target="../charts/chart1.xml"/><Relationship Id="rId1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image" Target="../media/image1.png"/><Relationship Id="rId7" Type="http://schemas.openxmlformats.org/officeDocument/2006/relationships/image" Target="../media/image2.png"/><Relationship Id="rId8" Type="http://schemas.openxmlformats.org/officeDocument/2006/relationships/diagramData" Target="../diagrams/data1.xml"/><Relationship Id="rId9" Type="http://schemas.openxmlformats.org/officeDocument/2006/relationships/diagramLayout" Target="../diagrams/layout1.xml"/><Relationship Id="rId10"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9412940" y="3515599"/>
            <a:ext cx="8596595" cy="12528219"/>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lIns="52249" tIns="26124" rIns="52249" bIns="26124" rtlCol="0" anchor="ctr"/>
          <a:lstStyle/>
          <a:p>
            <a:pPr algn="ctr"/>
            <a:endParaRPr lang="en-US"/>
          </a:p>
        </p:txBody>
      </p:sp>
      <p:sp>
        <p:nvSpPr>
          <p:cNvPr id="56" name="Rectangle 55"/>
          <p:cNvSpPr/>
          <p:nvPr/>
        </p:nvSpPr>
        <p:spPr>
          <a:xfrm>
            <a:off x="438477" y="3515599"/>
            <a:ext cx="8596595" cy="12528219"/>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lIns="52249" tIns="26124" rIns="52249" bIns="26124" rtlCol="0" anchor="ctr"/>
          <a:lstStyle/>
          <a:p>
            <a:pPr algn="ctr"/>
            <a:endParaRPr lang="en-US"/>
          </a:p>
        </p:txBody>
      </p:sp>
      <p:sp>
        <p:nvSpPr>
          <p:cNvPr id="32" name="Rectangle 31"/>
          <p:cNvSpPr/>
          <p:nvPr/>
        </p:nvSpPr>
        <p:spPr>
          <a:xfrm>
            <a:off x="420440" y="453587"/>
            <a:ext cx="26576131" cy="2708771"/>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lIns="52249" tIns="26124" rIns="52249" bIns="26124" rtlCol="0" anchor="ctr"/>
          <a:lstStyle/>
          <a:p>
            <a:pPr algn="ctr"/>
            <a:endParaRPr lang="en-US">
              <a:noFill/>
            </a:endParaRPr>
          </a:p>
        </p:txBody>
      </p:sp>
      <p:sp>
        <p:nvSpPr>
          <p:cNvPr id="75" name="Rectangle 74"/>
          <p:cNvSpPr/>
          <p:nvPr/>
        </p:nvSpPr>
        <p:spPr>
          <a:xfrm>
            <a:off x="18381832" y="3486063"/>
            <a:ext cx="8596595" cy="12528219"/>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lIns="52249" tIns="26124" rIns="52249" bIns="26124" rtlCol="0" anchor="ctr"/>
          <a:lstStyle/>
          <a:p>
            <a:pPr algn="ctr"/>
            <a:endParaRPr lang="en-US">
              <a:noFill/>
            </a:endParaRPr>
          </a:p>
        </p:txBody>
      </p:sp>
      <p:sp>
        <p:nvSpPr>
          <p:cNvPr id="10" name="TextBox 9"/>
          <p:cNvSpPr txBox="1"/>
          <p:nvPr/>
        </p:nvSpPr>
        <p:spPr>
          <a:xfrm>
            <a:off x="1247160" y="619885"/>
            <a:ext cx="24937681" cy="2484065"/>
          </a:xfrm>
          <a:prstGeom prst="rect">
            <a:avLst/>
          </a:prstGeom>
          <a:noFill/>
        </p:spPr>
        <p:txBody>
          <a:bodyPr wrap="square" lIns="52249" tIns="26124" rIns="52249" bIns="26124" rtlCol="0">
            <a:spAutoFit/>
          </a:bodyPr>
          <a:lstStyle/>
          <a:p>
            <a:pPr algn="ctr">
              <a:defRPr/>
            </a:pPr>
            <a:r>
              <a:rPr lang="en-US" sz="8800" b="1" dirty="0"/>
              <a:t>36” </a:t>
            </a:r>
            <a:r>
              <a:rPr lang="en-US" sz="8800" b="1"/>
              <a:t>x </a:t>
            </a:r>
            <a:r>
              <a:rPr lang="en-US" sz="8800" b="1" smtClean="0"/>
              <a:t>60” </a:t>
            </a:r>
            <a:r>
              <a:rPr lang="en-US" sz="8800" b="1" dirty="0"/>
              <a:t>Poster Template with Tips</a:t>
            </a:r>
          </a:p>
          <a:p>
            <a:pPr algn="ctr">
              <a:spcBef>
                <a:spcPts val="1199"/>
              </a:spcBef>
              <a:defRPr/>
            </a:pPr>
            <a:r>
              <a:rPr lang="en-US" sz="6000" dirty="0">
                <a:cs typeface="Calibri"/>
              </a:rPr>
              <a:t>CSUF Faculty Development Center</a:t>
            </a:r>
          </a:p>
        </p:txBody>
      </p:sp>
      <p:sp>
        <p:nvSpPr>
          <p:cNvPr id="12" name="TextBox 11"/>
          <p:cNvSpPr txBox="1"/>
          <p:nvPr/>
        </p:nvSpPr>
        <p:spPr>
          <a:xfrm>
            <a:off x="686963" y="3821039"/>
            <a:ext cx="7829313" cy="11948319"/>
          </a:xfrm>
          <a:prstGeom prst="rect">
            <a:avLst/>
          </a:prstGeom>
          <a:noFill/>
        </p:spPr>
        <p:txBody>
          <a:bodyPr wrap="square" lIns="52249" tIns="26124" rIns="52249" bIns="26124" rtlCol="0">
            <a:spAutoFit/>
          </a:bodyPr>
          <a:lstStyle/>
          <a:p>
            <a:pPr algn="ctr"/>
            <a:r>
              <a:rPr lang="en-US" sz="2400" b="1" dirty="0">
                <a:ea typeface="Times New Roman" pitchFamily="39" charset="0"/>
                <a:cs typeface="Calibri"/>
              </a:rPr>
              <a:t>Using This Template</a:t>
            </a:r>
          </a:p>
          <a:p>
            <a:pPr algn="ctr"/>
            <a:endParaRPr lang="en-US" sz="1800" b="1" i="1" dirty="0">
              <a:ea typeface="Times New Roman" pitchFamily="39" charset="0"/>
              <a:cs typeface="Calibri"/>
            </a:endParaRPr>
          </a:p>
          <a:p>
            <a:pPr algn="just"/>
            <a:r>
              <a:rPr lang="en-US" sz="18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1800" dirty="0">
              <a:cs typeface="Calibri"/>
            </a:endParaRPr>
          </a:p>
          <a:p>
            <a:pPr algn="just"/>
            <a:r>
              <a:rPr lang="en-US" sz="1800" dirty="0">
                <a:cs typeface="Calibri"/>
              </a:rPr>
              <a:t>To save you time, we have used a recommended layout and recommended font sizes for headings and body. </a:t>
            </a:r>
          </a:p>
          <a:p>
            <a:pPr algn="just"/>
            <a:endParaRPr lang="en-US" sz="1800" dirty="0">
              <a:cs typeface="Calibri"/>
            </a:endParaRPr>
          </a:p>
          <a:p>
            <a:pPr algn="just"/>
            <a:r>
              <a:rPr lang="en-US" sz="18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p>
          <a:p>
            <a:pPr algn="just"/>
            <a:endParaRPr lang="en-US" sz="1800" dirty="0">
              <a:cs typeface="Calibri"/>
            </a:endParaRPr>
          </a:p>
          <a:p>
            <a:pPr lvl="0" algn="ctr"/>
            <a:r>
              <a:rPr lang="en-US" sz="2400" b="1" dirty="0">
                <a:solidFill>
                  <a:prstClr val="black"/>
                </a:solidFill>
                <a:ea typeface="Times New Roman" pitchFamily="39" charset="0"/>
                <a:cs typeface="Calibri"/>
              </a:rPr>
              <a:t>Reader-Friendly Layout Tips</a:t>
            </a:r>
          </a:p>
          <a:p>
            <a:pPr algn="just"/>
            <a:endParaRPr lang="en-US" sz="1800" dirty="0">
              <a:ea typeface="Times New Roman" pitchFamily="39" charset="0"/>
              <a:cs typeface="Calibri"/>
            </a:endParaRPr>
          </a:p>
          <a:p>
            <a:pPr algn="just"/>
            <a:r>
              <a:rPr lang="en-US" sz="1800" dirty="0"/>
              <a:t>Create your poster with your reader in mind! Follow these tips:</a:t>
            </a:r>
          </a:p>
          <a:p>
            <a:pPr algn="just"/>
            <a:endParaRPr lang="en-US" sz="1800" dirty="0"/>
          </a:p>
          <a:p>
            <a:pPr marL="274638" indent="-274638" algn="just">
              <a:spcAft>
                <a:spcPts val="3000"/>
              </a:spcAft>
              <a:buFont typeface="Arial" panose="020B0604020202020204" pitchFamily="34" charset="0"/>
              <a:buChar char="•"/>
            </a:pPr>
            <a:r>
              <a:rPr lang="en-US" sz="1800" dirty="0"/>
              <a:t>Everything should big enough to read from 3 to 6 feet away.</a:t>
            </a:r>
          </a:p>
          <a:p>
            <a:pPr marL="274638" indent="-274638" algn="just">
              <a:spcAft>
                <a:spcPts val="3000"/>
              </a:spcAft>
              <a:buFont typeface="Arial" panose="020B0604020202020204" pitchFamily="34" charset="0"/>
              <a:buChar char="•"/>
            </a:pPr>
            <a:r>
              <a:rPr lang="en-US" sz="1800" dirty="0"/>
              <a:t>Your audience should be able to read the text in 5-10 minutes. </a:t>
            </a:r>
          </a:p>
          <a:p>
            <a:pPr marL="274638" indent="-274638" algn="just">
              <a:spcAft>
                <a:spcPts val="3000"/>
              </a:spcAft>
              <a:buFont typeface="Arial" panose="020B0604020202020204" pitchFamily="34" charset="0"/>
              <a:buChar char="•"/>
            </a:pPr>
            <a:r>
              <a:rPr lang="en-US" sz="1800" dirty="0"/>
              <a:t>Summarize your research to reduce the amount of text.  </a:t>
            </a:r>
          </a:p>
          <a:p>
            <a:pPr marL="274638" indent="-274638" algn="just">
              <a:spcAft>
                <a:spcPts val="3000"/>
              </a:spcAft>
              <a:buFont typeface="Arial" panose="020B0604020202020204" pitchFamily="34" charset="0"/>
              <a:buChar char="•"/>
            </a:pPr>
            <a:r>
              <a:rPr lang="en-US" sz="1800" dirty="0"/>
              <a:t>Organize your content so someone can read by moving from left to right without having to move back to the left side.</a:t>
            </a:r>
          </a:p>
          <a:p>
            <a:pPr marL="274638" indent="-274638" algn="just">
              <a:spcAft>
                <a:spcPts val="3000"/>
              </a:spcAft>
              <a:buFont typeface="Arial" panose="020B0604020202020204" pitchFamily="34" charset="0"/>
              <a:buChar char="•"/>
            </a:pPr>
            <a:r>
              <a:rPr lang="en-US" sz="1800" dirty="0"/>
              <a:t>Keep your layout simple and uncluttered. </a:t>
            </a:r>
          </a:p>
          <a:p>
            <a:pPr lvl="0" algn="ctr"/>
            <a:r>
              <a:rPr lang="en-US" sz="2400" b="1" dirty="0">
                <a:solidFill>
                  <a:prstClr val="black"/>
                </a:solidFill>
                <a:ea typeface="Times New Roman" pitchFamily="39" charset="0"/>
                <a:cs typeface="Calibri"/>
              </a:rPr>
              <a:t>Changing the Layout</a:t>
            </a:r>
          </a:p>
          <a:p>
            <a:pPr lvl="0" algn="just"/>
            <a:endParaRPr lang="en-US" sz="1800" b="1" dirty="0">
              <a:solidFill>
                <a:prstClr val="black"/>
              </a:solidFill>
              <a:ea typeface="Times New Roman" pitchFamily="39" charset="0"/>
              <a:cs typeface="Calibri"/>
            </a:endParaRPr>
          </a:p>
          <a:p>
            <a:pPr algn="just"/>
            <a:r>
              <a:rPr lang="en-US" sz="1800" dirty="0">
                <a:cs typeface="Calibri"/>
              </a:rPr>
              <a:t>When changing the poster’s layout, do </a:t>
            </a:r>
            <a:r>
              <a:rPr lang="en-US" sz="1800" b="1" dirty="0">
                <a:cs typeface="Calibri"/>
              </a:rPr>
              <a:t>not</a:t>
            </a:r>
            <a:r>
              <a:rPr lang="en-US" sz="1800" dirty="0">
                <a:cs typeface="Calibri"/>
              </a:rPr>
              <a:t> click “Layout” like you do for a PowerPoint presentation. Instead, to add a new area for textual content, click </a:t>
            </a:r>
            <a:r>
              <a:rPr lang="en-US" sz="1800" b="1" dirty="0">
                <a:cs typeface="Calibri"/>
              </a:rPr>
              <a:t>Insert</a:t>
            </a:r>
            <a:r>
              <a:rPr lang="en-US" sz="1800" dirty="0">
                <a:cs typeface="Calibri"/>
              </a:rPr>
              <a:t> and then </a:t>
            </a:r>
            <a:r>
              <a:rPr lang="en-US" sz="1800" b="1" dirty="0">
                <a:cs typeface="Calibri"/>
              </a:rPr>
              <a:t>Text Box</a:t>
            </a:r>
            <a:r>
              <a:rPr lang="en-US" sz="18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1800" dirty="0">
              <a:cs typeface="Calibri"/>
            </a:endParaRPr>
          </a:p>
          <a:p>
            <a:pPr algn="just"/>
            <a:r>
              <a:rPr lang="en-US" sz="1800" dirty="0">
                <a:cs typeface="Calibri"/>
              </a:rPr>
              <a:t>Click </a:t>
            </a:r>
            <a:r>
              <a:rPr lang="en-US" sz="1800" b="1" dirty="0">
                <a:cs typeface="Calibri"/>
              </a:rPr>
              <a:t>View</a:t>
            </a:r>
            <a:r>
              <a:rPr lang="en-US" sz="1800" dirty="0">
                <a:cs typeface="Calibri"/>
              </a:rPr>
              <a:t> and check </a:t>
            </a:r>
            <a:r>
              <a:rPr lang="en-US" sz="1800" b="1" dirty="0">
                <a:cs typeface="Calibri"/>
              </a:rPr>
              <a:t>Gridlines</a:t>
            </a:r>
            <a:r>
              <a:rPr lang="en-US" sz="1800" dirty="0">
                <a:cs typeface="Calibri"/>
              </a:rPr>
              <a:t> to see if text boxes are aligned in height.</a:t>
            </a:r>
          </a:p>
        </p:txBody>
      </p:sp>
      <p:sp>
        <p:nvSpPr>
          <p:cNvPr id="13" name="TextBox 12"/>
          <p:cNvSpPr txBox="1"/>
          <p:nvPr/>
        </p:nvSpPr>
        <p:spPr>
          <a:xfrm>
            <a:off x="9749449" y="3821039"/>
            <a:ext cx="7863061" cy="12471537"/>
          </a:xfrm>
          <a:prstGeom prst="rect">
            <a:avLst/>
          </a:prstGeom>
          <a:noFill/>
        </p:spPr>
        <p:txBody>
          <a:bodyPr wrap="square" lIns="52249" tIns="26124" rIns="52249" bIns="26124" rtlCol="0">
            <a:spAutoFit/>
          </a:bodyPr>
          <a:lstStyle/>
          <a:p>
            <a:pPr algn="ctr"/>
            <a:r>
              <a:rPr lang="en-US" sz="2400" b="1" dirty="0" smtClean="0">
                <a:solidFill>
                  <a:prstClr val="black"/>
                </a:solidFill>
                <a:latin typeface="Calibri" panose="020F0502020204030204" pitchFamily="34" charset="0"/>
                <a:ea typeface="Times New Roman" pitchFamily="39" charset="0"/>
                <a:cs typeface="Calibri"/>
              </a:rPr>
              <a:t>Title </a:t>
            </a:r>
            <a:r>
              <a:rPr lang="en-US" sz="2400" b="1" dirty="0">
                <a:solidFill>
                  <a:prstClr val="black"/>
                </a:solidFill>
                <a:latin typeface="Calibri" panose="020F0502020204030204" pitchFamily="34" charset="0"/>
                <a:ea typeface="Times New Roman" pitchFamily="39" charset="0"/>
                <a:cs typeface="Calibri"/>
              </a:rPr>
              <a:t>Tips</a:t>
            </a:r>
          </a:p>
          <a:p>
            <a:pPr lvl="0" algn="just"/>
            <a:endParaRPr lang="en-US" sz="1800" b="1" i="1" dirty="0">
              <a:solidFill>
                <a:prstClr val="black"/>
              </a:solidFill>
              <a:latin typeface="Calibri" panose="020F0502020204030204" pitchFamily="34" charset="0"/>
              <a:ea typeface="Times New Roman" pitchFamily="39" charset="0"/>
              <a:cs typeface="Calibri"/>
            </a:endParaRPr>
          </a:p>
          <a:p>
            <a:pPr lvl="0" algn="just"/>
            <a:r>
              <a:rPr lang="en-US" sz="1800" dirty="0">
                <a:solidFill>
                  <a:prstClr val="black"/>
                </a:solidFill>
                <a:latin typeface="Calibri" panose="020F0502020204030204" pitchFamily="34" charset="0"/>
              </a:rPr>
              <a:t>Use </a:t>
            </a:r>
            <a:r>
              <a:rPr lang="en-US" sz="1800" b="1" dirty="0">
                <a:solidFill>
                  <a:prstClr val="black"/>
                </a:solidFill>
                <a:latin typeface="Calibri" panose="020F0502020204030204" pitchFamily="34" charset="0"/>
              </a:rPr>
              <a:t>100-point font</a:t>
            </a:r>
            <a:r>
              <a:rPr lang="en-US" sz="1800" dirty="0">
                <a:solidFill>
                  <a:prstClr val="black"/>
                </a:solidFill>
                <a:latin typeface="Calibri" panose="020F0502020204030204" pitchFamily="34" charset="0"/>
              </a:rPr>
              <a:t> or larger for the  poster title and author(s).  </a:t>
            </a:r>
          </a:p>
          <a:p>
            <a:pPr lvl="0" algn="just"/>
            <a:endParaRPr lang="en-US" sz="1800" dirty="0">
              <a:solidFill>
                <a:prstClr val="black"/>
              </a:solidFill>
              <a:latin typeface="Calibri" panose="020F0502020204030204" pitchFamily="34" charset="0"/>
            </a:endParaRPr>
          </a:p>
          <a:p>
            <a:pPr lvl="0" algn="just"/>
            <a:r>
              <a:rPr lang="en-US" sz="18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1800" b="1" dirty="0">
              <a:latin typeface="Calibri" panose="020F0502020204030204" pitchFamily="34" charset="0"/>
              <a:ea typeface="Times New Roman" pitchFamily="39" charset="0"/>
              <a:cs typeface="Calibri"/>
            </a:endParaRPr>
          </a:p>
          <a:p>
            <a:pPr algn="ctr"/>
            <a:r>
              <a:rPr lang="en-US" sz="2400" b="1" dirty="0">
                <a:latin typeface="Calibri" panose="020F0502020204030204" pitchFamily="34" charset="0"/>
                <a:ea typeface="Times New Roman" pitchFamily="39" charset="0"/>
                <a:cs typeface="Calibri"/>
              </a:rPr>
              <a:t>Heading Tips</a:t>
            </a:r>
          </a:p>
          <a:p>
            <a:pPr algn="just"/>
            <a:endParaRPr lang="en-US" sz="1800" b="1" i="1" dirty="0">
              <a:latin typeface="Calibri" panose="020F0502020204030204" pitchFamily="34" charset="0"/>
              <a:ea typeface="Times New Roman" pitchFamily="39" charset="0"/>
              <a:cs typeface="Calibri"/>
            </a:endParaRPr>
          </a:p>
          <a:p>
            <a:pPr algn="just"/>
            <a:r>
              <a:rPr lang="en-US" sz="1800" dirty="0">
                <a:latin typeface="Calibri" panose="020F0502020204030204" pitchFamily="34" charset="0"/>
              </a:rPr>
              <a:t>Use </a:t>
            </a:r>
            <a:r>
              <a:rPr lang="en-US" sz="1800" b="1" dirty="0">
                <a:latin typeface="Calibri" panose="020F0502020204030204" pitchFamily="34" charset="0"/>
              </a:rPr>
              <a:t>36-point font </a:t>
            </a:r>
            <a:r>
              <a:rPr lang="en-US" sz="1800" dirty="0">
                <a:latin typeface="Calibri" panose="020F0502020204030204" pitchFamily="34" charset="0"/>
              </a:rPr>
              <a:t>or larger for headings.</a:t>
            </a:r>
          </a:p>
          <a:p>
            <a:pPr algn="just"/>
            <a:endParaRPr lang="en-US" sz="1800" dirty="0">
              <a:latin typeface="Calibri" panose="020F0502020204030204" pitchFamily="34" charset="0"/>
            </a:endParaRPr>
          </a:p>
          <a:p>
            <a:pPr algn="just"/>
            <a:r>
              <a:rPr lang="en-US" sz="1800" dirty="0">
                <a:latin typeface="Calibri" panose="020F0502020204030204" pitchFamily="34" charset="0"/>
              </a:rPr>
              <a:t>Mix upper- and lower-case letters;  all caps are harder to read. </a:t>
            </a:r>
          </a:p>
          <a:p>
            <a:pPr algn="just"/>
            <a:endParaRPr lang="en-US" sz="1800" dirty="0">
              <a:latin typeface="Calibri" panose="020F0502020204030204" pitchFamily="34" charset="0"/>
            </a:endParaRPr>
          </a:p>
          <a:p>
            <a:pPr lvl="0" algn="ctr"/>
            <a:r>
              <a:rPr lang="en-US" sz="2400" b="1" dirty="0">
                <a:solidFill>
                  <a:prstClr val="black"/>
                </a:solidFill>
                <a:latin typeface="Calibri" panose="020F0502020204030204" pitchFamily="34" charset="0"/>
                <a:ea typeface="Times New Roman" pitchFamily="39" charset="0"/>
                <a:cs typeface="Calibri"/>
              </a:rPr>
              <a:t>Body Text Tips</a:t>
            </a:r>
          </a:p>
          <a:p>
            <a:pPr lvl="0" algn="just"/>
            <a:endParaRPr lang="en-US" sz="1800" b="1" dirty="0">
              <a:solidFill>
                <a:prstClr val="black"/>
              </a:solidFill>
              <a:latin typeface="Calibri" panose="020F0502020204030204" pitchFamily="34" charset="0"/>
              <a:ea typeface="Times New Roman" pitchFamily="39" charset="0"/>
              <a:cs typeface="Calibri"/>
            </a:endParaRPr>
          </a:p>
          <a:p>
            <a:pPr algn="just"/>
            <a:r>
              <a:rPr lang="en-US" sz="1800" dirty="0">
                <a:latin typeface="Calibri" panose="020F0502020204030204" pitchFamily="34" charset="0"/>
              </a:rPr>
              <a:t>Use </a:t>
            </a:r>
            <a:r>
              <a:rPr lang="en-US" sz="1800" b="1" dirty="0">
                <a:latin typeface="Calibri" panose="020F0502020204030204" pitchFamily="34" charset="0"/>
              </a:rPr>
              <a:t>28-point font</a:t>
            </a:r>
            <a:r>
              <a:rPr lang="en-US" sz="1800" dirty="0">
                <a:latin typeface="Calibri" panose="020F0502020204030204" pitchFamily="34" charset="0"/>
              </a:rPr>
              <a:t> or larger.</a:t>
            </a:r>
          </a:p>
          <a:p>
            <a:pPr algn="just"/>
            <a:endParaRPr lang="en-US" sz="1800" dirty="0">
              <a:latin typeface="Calibri" panose="020F0502020204030204" pitchFamily="34" charset="0"/>
            </a:endParaRPr>
          </a:p>
          <a:p>
            <a:pPr algn="just"/>
            <a:r>
              <a:rPr lang="en-US" sz="1800" dirty="0">
                <a:latin typeface="Calibri" panose="020F0502020204030204" pitchFamily="34" charset="0"/>
              </a:rPr>
              <a:t>Use a simple font: Calibri, Arial, Cambria, Times New Roman, etc..</a:t>
            </a:r>
          </a:p>
          <a:p>
            <a:pPr algn="just"/>
            <a:endParaRPr lang="en-US" sz="1800" dirty="0">
              <a:latin typeface="Calibri" panose="020F0502020204030204" pitchFamily="34" charset="0"/>
            </a:endParaRPr>
          </a:p>
          <a:p>
            <a:pPr algn="just"/>
            <a:r>
              <a:rPr lang="en-US" sz="1800" dirty="0">
                <a:latin typeface="Calibri" panose="020F0502020204030204" pitchFamily="34" charset="0"/>
              </a:rPr>
              <a:t>Want to tweak the space between lines of text (between headings and body, or in a bulleted list)? Click </a:t>
            </a:r>
            <a:r>
              <a:rPr lang="en-US" sz="1800" b="1" dirty="0">
                <a:latin typeface="Calibri" panose="020F0502020204030204" pitchFamily="34" charset="0"/>
              </a:rPr>
              <a:t>Home</a:t>
            </a:r>
            <a:r>
              <a:rPr lang="en-US" sz="1800" dirty="0">
                <a:latin typeface="Calibri" panose="020F0502020204030204" pitchFamily="34" charset="0"/>
              </a:rPr>
              <a:t>, then </a:t>
            </a:r>
            <a:r>
              <a:rPr lang="en-US" sz="1800" b="1" dirty="0">
                <a:latin typeface="Calibri" panose="020F0502020204030204" pitchFamily="34" charset="0"/>
              </a:rPr>
              <a:t>Paragraph</a:t>
            </a:r>
            <a:r>
              <a:rPr lang="en-US" sz="1800" dirty="0">
                <a:latin typeface="Calibri" panose="020F0502020204030204" pitchFamily="34" charset="0"/>
              </a:rPr>
              <a:t>, then modify the </a:t>
            </a:r>
            <a:r>
              <a:rPr lang="en-US" sz="1800" b="1" dirty="0">
                <a:latin typeface="Calibri" panose="020F0502020204030204" pitchFamily="34" charset="0"/>
              </a:rPr>
              <a:t>Spacing</a:t>
            </a:r>
            <a:r>
              <a:rPr lang="en-US" sz="1800" dirty="0">
                <a:latin typeface="Calibri" panose="020F0502020204030204" pitchFamily="34" charset="0"/>
              </a:rPr>
              <a:t> </a:t>
            </a:r>
            <a:r>
              <a:rPr lang="en-US" sz="1800" b="1" dirty="0">
                <a:latin typeface="Calibri" panose="020F0502020204030204" pitchFamily="34" charset="0"/>
              </a:rPr>
              <a:t>Before</a:t>
            </a:r>
            <a:r>
              <a:rPr lang="en-US" sz="1800" dirty="0">
                <a:latin typeface="Calibri" panose="020F0502020204030204" pitchFamily="34" charset="0"/>
              </a:rPr>
              <a:t> or </a:t>
            </a:r>
            <a:r>
              <a:rPr lang="en-US" sz="1800" b="1" dirty="0">
                <a:latin typeface="Calibri" panose="020F0502020204030204" pitchFamily="34" charset="0"/>
              </a:rPr>
              <a:t>After</a:t>
            </a:r>
            <a:r>
              <a:rPr lang="en-US" sz="1800" dirty="0">
                <a:latin typeface="Calibri" panose="020F0502020204030204" pitchFamily="34" charset="0"/>
              </a:rPr>
              <a:t> specific lines of text</a:t>
            </a:r>
            <a:r>
              <a:rPr lang="en-US" sz="1800" dirty="0" smtClean="0">
                <a:latin typeface="Calibri" panose="020F0502020204030204" pitchFamily="34" charset="0"/>
              </a:rPr>
              <a:t>.</a:t>
            </a:r>
          </a:p>
          <a:p>
            <a:pPr algn="just"/>
            <a:endParaRPr lang="en-US" sz="1800" dirty="0">
              <a:latin typeface="Calibri" panose="020F0502020204030204" pitchFamily="34" charset="0"/>
            </a:endParaRPr>
          </a:p>
          <a:p>
            <a:pPr algn="just"/>
            <a:endParaRPr lang="en-US" sz="1800" dirty="0" smtClean="0">
              <a:latin typeface="Calibri" panose="020F0502020204030204" pitchFamily="34" charset="0"/>
            </a:endParaRPr>
          </a:p>
          <a:p>
            <a:pPr algn="just"/>
            <a:endParaRPr lang="en-US" sz="1800" dirty="0">
              <a:latin typeface="Calibri" panose="020F0502020204030204" pitchFamily="34" charset="0"/>
            </a:endParaRPr>
          </a:p>
          <a:p>
            <a:pPr algn="just"/>
            <a:endParaRPr lang="en-US" sz="1800" dirty="0">
              <a:latin typeface="Calibri" panose="020F0502020204030204" pitchFamily="34" charset="0"/>
            </a:endParaRPr>
          </a:p>
          <a:p>
            <a:pPr algn="just"/>
            <a:endParaRPr lang="en-US" sz="1800" b="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spcBef>
                <a:spcPts val="1800"/>
              </a:spcBef>
            </a:pPr>
            <a:r>
              <a:rPr lang="en-US" sz="1800" i="1" dirty="0" smtClean="0">
                <a:solidFill>
                  <a:prstClr val="black"/>
                </a:solidFill>
                <a:latin typeface="Calibri" panose="020F0502020204030204" pitchFamily="34" charset="0"/>
                <a:ea typeface="Times New Roman" pitchFamily="39" charset="0"/>
                <a:cs typeface="Calibri"/>
              </a:rPr>
              <a:t>Faculty  </a:t>
            </a:r>
            <a:r>
              <a:rPr lang="en-US" sz="1800" i="1" dirty="0">
                <a:solidFill>
                  <a:prstClr val="black"/>
                </a:solidFill>
                <a:latin typeface="Calibri" panose="020F0502020204030204" pitchFamily="34" charset="0"/>
                <a:ea typeface="Times New Roman" pitchFamily="39" charset="0"/>
                <a:cs typeface="Calibri"/>
              </a:rPr>
              <a:t>Posters Requested by College for AY 2015-16</a:t>
            </a:r>
          </a:p>
          <a:p>
            <a:pPr lvl="0" algn="ctr"/>
            <a:endParaRPr lang="en-US" sz="1800" b="1" dirty="0" smtClean="0">
              <a:solidFill>
                <a:prstClr val="black"/>
              </a:solidFill>
              <a:latin typeface="Calibri" panose="020F0502020204030204" pitchFamily="34" charset="0"/>
              <a:ea typeface="Times New Roman" pitchFamily="39" charset="0"/>
              <a:cs typeface="Calibri"/>
            </a:endParaRPr>
          </a:p>
          <a:p>
            <a:pPr lvl="0" algn="ctr"/>
            <a:r>
              <a:rPr lang="en-US" sz="2400" b="1" dirty="0" smtClean="0">
                <a:solidFill>
                  <a:prstClr val="black"/>
                </a:solidFill>
                <a:latin typeface="Calibri" panose="020F0502020204030204" pitchFamily="34" charset="0"/>
                <a:ea typeface="Times New Roman" pitchFamily="39" charset="0"/>
                <a:cs typeface="Calibri"/>
              </a:rPr>
              <a:t>Graphics</a:t>
            </a:r>
            <a:endParaRPr lang="en-US" sz="2400" b="1" dirty="0">
              <a:solidFill>
                <a:prstClr val="black"/>
              </a:solidFill>
              <a:latin typeface="Calibri" panose="020F0502020204030204" pitchFamily="34" charset="0"/>
              <a:ea typeface="Times New Roman" pitchFamily="39" charset="0"/>
              <a:cs typeface="Calibri"/>
            </a:endParaRPr>
          </a:p>
          <a:p>
            <a:pPr lvl="0"/>
            <a:endParaRPr lang="en-US" sz="1800" dirty="0">
              <a:solidFill>
                <a:prstClr val="black"/>
              </a:solidFill>
              <a:latin typeface="Calibri" panose="020F0502020204030204" pitchFamily="34" charset="0"/>
              <a:ea typeface="Times New Roman" pitchFamily="39" charset="0"/>
              <a:cs typeface="Calibri"/>
            </a:endParaRPr>
          </a:p>
          <a:p>
            <a:pPr lvl="0"/>
            <a:r>
              <a:rPr lang="en-US" sz="18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1800" dirty="0">
              <a:solidFill>
                <a:prstClr val="black"/>
              </a:solidFill>
              <a:latin typeface="Calibri" panose="020F0502020204030204" pitchFamily="34" charset="0"/>
              <a:ea typeface="Times New Roman" pitchFamily="39" charset="0"/>
              <a:cs typeface="Calibri"/>
            </a:endParaRPr>
          </a:p>
          <a:p>
            <a:pPr lvl="0"/>
            <a:r>
              <a:rPr lang="en-US" sz="1800" dirty="0">
                <a:solidFill>
                  <a:prstClr val="black"/>
                </a:solidFill>
                <a:latin typeface="Calibri" panose="020F0502020204030204" pitchFamily="34" charset="0"/>
                <a:ea typeface="Times New Roman" pitchFamily="39" charset="0"/>
                <a:cs typeface="Calibri"/>
              </a:rPr>
              <a:t>Click </a:t>
            </a:r>
            <a:r>
              <a:rPr lang="en-US" sz="1800" b="1" dirty="0">
                <a:solidFill>
                  <a:prstClr val="black"/>
                </a:solidFill>
                <a:latin typeface="Calibri" panose="020F0502020204030204" pitchFamily="34" charset="0"/>
                <a:ea typeface="Times New Roman" pitchFamily="39" charset="0"/>
                <a:cs typeface="Calibri"/>
              </a:rPr>
              <a:t>Insert</a:t>
            </a:r>
            <a:r>
              <a:rPr lang="en-US" sz="1800" dirty="0">
                <a:solidFill>
                  <a:prstClr val="black"/>
                </a:solidFill>
                <a:latin typeface="Calibri" panose="020F0502020204030204" pitchFamily="34" charset="0"/>
                <a:ea typeface="Times New Roman" pitchFamily="39" charset="0"/>
                <a:cs typeface="Calibri"/>
              </a:rPr>
              <a:t> </a:t>
            </a:r>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18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18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18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Example   </a:t>
            </a:r>
          </a:p>
        </p:txBody>
      </p:sp>
      <p:sp>
        <p:nvSpPr>
          <p:cNvPr id="14" name="TextBox 13"/>
          <p:cNvSpPr txBox="1"/>
          <p:nvPr/>
        </p:nvSpPr>
        <p:spPr>
          <a:xfrm>
            <a:off x="18676048" y="3821039"/>
            <a:ext cx="8002298" cy="8362724"/>
          </a:xfrm>
          <a:prstGeom prst="rect">
            <a:avLst/>
          </a:prstGeom>
          <a:noFill/>
        </p:spPr>
        <p:txBody>
          <a:bodyPr wrap="square" lIns="52249" tIns="26124" rIns="52249" bIns="26124" rtlCol="0">
            <a:spAutoFit/>
          </a:bodyPr>
          <a:lstStyle/>
          <a:p>
            <a:pPr algn="ctr"/>
            <a:r>
              <a:rPr lang="en-US" sz="2400" b="1" dirty="0">
                <a:ea typeface="Times New Roman" pitchFamily="39" charset="0"/>
                <a:cs typeface="Calibri"/>
              </a:rPr>
              <a:t>Print at 200%</a:t>
            </a:r>
          </a:p>
          <a:p>
            <a:pPr algn="ctr"/>
            <a:endParaRPr lang="en-US" sz="1800" b="1" i="1" dirty="0">
              <a:ea typeface="Times New Roman" pitchFamily="39" charset="0"/>
              <a:cs typeface="Calibri"/>
            </a:endParaRPr>
          </a:p>
          <a:p>
            <a:r>
              <a:rPr lang="en-US" sz="1800" dirty="0">
                <a:ea typeface="Times New Roman" pitchFamily="39" charset="0"/>
                <a:cs typeface="Calibri"/>
              </a:rPr>
              <a:t>Power Point limits the size to 56 inches. In order to get a larger width this poster is sized 18 x 30 inches.  It will then be printed at 200% to achieve a 36x60 inch poster.</a:t>
            </a:r>
          </a:p>
          <a:p>
            <a:pPr algn="ctr"/>
            <a:endParaRPr lang="en-US" sz="1800" b="1" dirty="0" smtClean="0">
              <a:latin typeface="Calibri" panose="020F0502020204030204" pitchFamily="34" charset="0"/>
              <a:ea typeface="Times New Roman" pitchFamily="39" charset="0"/>
              <a:cs typeface="Calibri"/>
            </a:endParaRPr>
          </a:p>
          <a:p>
            <a:pPr algn="ctr"/>
            <a:r>
              <a:rPr lang="en-US" sz="2400" b="1" dirty="0" smtClean="0">
                <a:latin typeface="Calibri" panose="020F0502020204030204" pitchFamily="34" charset="0"/>
                <a:ea typeface="Times New Roman" pitchFamily="39" charset="0"/>
                <a:cs typeface="Calibri"/>
              </a:rPr>
              <a:t>Logos</a:t>
            </a:r>
            <a:endParaRPr lang="en-US" sz="2400" b="1" dirty="0">
              <a:latin typeface="Calibri" panose="020F0502020204030204" pitchFamily="34" charset="0"/>
              <a:ea typeface="Times New Roman" pitchFamily="39" charset="0"/>
              <a:cs typeface="Calibri"/>
            </a:endParaRPr>
          </a:p>
          <a:p>
            <a:pPr algn="ctr"/>
            <a:endParaRPr lang="en-US" sz="1800" b="1" i="1" dirty="0">
              <a:latin typeface="Calibri" panose="020F0502020204030204" pitchFamily="34" charset="0"/>
              <a:ea typeface="Times New Roman" pitchFamily="39" charset="0"/>
              <a:cs typeface="Calibri"/>
            </a:endParaRPr>
          </a:p>
          <a:p>
            <a:r>
              <a:rPr lang="en-US" sz="18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1800" dirty="0">
              <a:latin typeface="Calibri" panose="020F0502020204030204" pitchFamily="34" charset="0"/>
              <a:ea typeface="Times New Roman" pitchFamily="39" charset="0"/>
              <a:cs typeface="Calibri"/>
            </a:endParaRPr>
          </a:p>
          <a:p>
            <a:pPr algn="ctr"/>
            <a:r>
              <a:rPr lang="en-US" sz="2400" b="1" dirty="0">
                <a:solidFill>
                  <a:prstClr val="black"/>
                </a:solidFill>
                <a:latin typeface="Calibri" panose="020F0502020204030204" pitchFamily="34" charset="0"/>
                <a:ea typeface="Times New Roman" pitchFamily="39" charset="0"/>
                <a:cs typeface="Calibri"/>
              </a:rPr>
              <a:t>Free Images</a:t>
            </a: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r>
              <a:rPr lang="en-US" sz="1800" dirty="0">
                <a:solidFill>
                  <a:prstClr val="black"/>
                </a:solidFill>
                <a:latin typeface="Calibri" panose="020F0502020204030204" pitchFamily="34" charset="0"/>
                <a:ea typeface="Times New Roman" pitchFamily="39" charset="0"/>
                <a:cs typeface="Calibri"/>
              </a:rPr>
              <a:t>Images capture readers’ attention! Here are  some  sources for free ones:</a:t>
            </a:r>
          </a:p>
          <a:p>
            <a:pPr lvl="1"/>
            <a:r>
              <a:rPr lang="en-US" sz="1800" u="sng" dirty="0">
                <a:hlinkClick r:id="rId2"/>
              </a:rPr>
              <a:t>https://unsplash.com</a:t>
            </a:r>
            <a:endParaRPr lang="en-US" sz="1800" dirty="0"/>
          </a:p>
          <a:p>
            <a:pPr lvl="1"/>
            <a:r>
              <a:rPr lang="en-US" sz="1800" u="sng" dirty="0">
                <a:hlinkClick r:id="rId3"/>
              </a:rPr>
              <a:t>https://www.pexels.com</a:t>
            </a:r>
            <a:endParaRPr lang="en-US" sz="1800" dirty="0"/>
          </a:p>
          <a:p>
            <a:pPr lvl="1"/>
            <a:r>
              <a:rPr lang="en-US" sz="1800" u="sng" dirty="0">
                <a:hlinkClick r:id="rId4"/>
              </a:rPr>
              <a:t>https://stocksnap.io</a:t>
            </a:r>
            <a:endParaRPr lang="en-US" sz="1800" dirty="0"/>
          </a:p>
          <a:p>
            <a:pPr lvl="1"/>
            <a:r>
              <a:rPr lang="en-US" sz="1800" u="sng" dirty="0">
                <a:hlinkClick r:id="rId5"/>
              </a:rPr>
              <a:t>http://</a:t>
            </a:r>
            <a:r>
              <a:rPr lang="en-US" sz="1800" u="sng" dirty="0" smtClean="0">
                <a:hlinkClick r:id="rId5"/>
              </a:rPr>
              <a:t>picography.co</a:t>
            </a:r>
            <a:endParaRPr lang="en-US" sz="1800" dirty="0"/>
          </a:p>
        </p:txBody>
      </p:sp>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719809" y="1146499"/>
            <a:ext cx="2946493" cy="1782225"/>
          </a:xfrm>
          <a:prstGeom prst="rect">
            <a:avLst/>
          </a:prstGeom>
        </p:spPr>
      </p:pic>
      <p:pic>
        <p:nvPicPr>
          <p:cNvPr id="16" name="Picture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49920" y="1986400"/>
            <a:ext cx="4313700" cy="992124"/>
          </a:xfrm>
          <a:prstGeom prst="rect">
            <a:avLst/>
          </a:prstGeom>
        </p:spPr>
      </p:pic>
      <p:graphicFrame>
        <p:nvGraphicFramePr>
          <p:cNvPr id="17" name="Diagram 16"/>
          <p:cNvGraphicFramePr/>
          <p:nvPr>
            <p:extLst>
              <p:ext uri="{D42A27DB-BD31-4B8C-83A1-F6EECF244321}">
                <p14:modId xmlns:p14="http://schemas.microsoft.com/office/powerpoint/2010/main" val="38638453"/>
              </p:ext>
            </p:extLst>
          </p:nvPr>
        </p:nvGraphicFramePr>
        <p:xfrm>
          <a:off x="19924909" y="12582190"/>
          <a:ext cx="5659163" cy="291829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8" name="Content Placeholder 3"/>
          <p:cNvGraphicFramePr>
            <a:graphicFrameLocks/>
          </p:cNvGraphicFramePr>
          <p:nvPr>
            <p:extLst>
              <p:ext uri="{D42A27DB-BD31-4B8C-83A1-F6EECF244321}">
                <p14:modId xmlns:p14="http://schemas.microsoft.com/office/powerpoint/2010/main" val="1660996210"/>
              </p:ext>
            </p:extLst>
          </p:nvPr>
        </p:nvGraphicFramePr>
        <p:xfrm>
          <a:off x="9936964" y="10209185"/>
          <a:ext cx="7481871" cy="2545739"/>
        </p:xfrm>
        <a:graphic>
          <a:graphicData uri="http://schemas.openxmlformats.org/drawingml/2006/chart">
            <c:chart xmlns:c="http://schemas.openxmlformats.org/drawingml/2006/chart" xmlns:r="http://schemas.openxmlformats.org/officeDocument/2006/relationships" r:id="rId13"/>
          </a:graphicData>
        </a:graphic>
      </p:graphicFrame>
      <p:pic>
        <p:nvPicPr>
          <p:cNvPr id="19" name="Picture 18"/>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9900665" y="7254628"/>
            <a:ext cx="5638800" cy="317295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918</TotalTime>
  <Words>703</Words>
  <Application>Microsoft Macintosh PowerPoint</Application>
  <PresentationFormat>Custom</PresentationFormat>
  <Paragraphs>97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32</cp:revision>
  <dcterms:created xsi:type="dcterms:W3CDTF">2012-04-09T22:51:13Z</dcterms:created>
  <dcterms:modified xsi:type="dcterms:W3CDTF">2016-08-19T23:21:32Z</dcterms:modified>
</cp:coreProperties>
</file>