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7432000" cy="16459200"/>
  <p:notesSz cx="6858000" cy="9144000"/>
  <p:defaultTextStyle>
    <a:defPPr>
      <a:defRPr lang="en-US"/>
    </a:defPPr>
    <a:lvl1pPr marL="0" algn="l" defTabSz="1373215" rtl="0" eaLnBrk="1" latinLnBrk="0" hangingPunct="1">
      <a:defRPr sz="5400" kern="1200">
        <a:solidFill>
          <a:schemeClr val="tx1"/>
        </a:solidFill>
        <a:latin typeface="+mn-lt"/>
        <a:ea typeface="+mn-ea"/>
        <a:cs typeface="+mn-cs"/>
      </a:defRPr>
    </a:lvl1pPr>
    <a:lvl2pPr marL="1373215" algn="l" defTabSz="1373215" rtl="0" eaLnBrk="1" latinLnBrk="0" hangingPunct="1">
      <a:defRPr sz="5400" kern="1200">
        <a:solidFill>
          <a:schemeClr val="tx1"/>
        </a:solidFill>
        <a:latin typeface="+mn-lt"/>
        <a:ea typeface="+mn-ea"/>
        <a:cs typeface="+mn-cs"/>
      </a:defRPr>
    </a:lvl2pPr>
    <a:lvl3pPr marL="2746430" algn="l" defTabSz="1373215" rtl="0" eaLnBrk="1" latinLnBrk="0" hangingPunct="1">
      <a:defRPr sz="5400" kern="1200">
        <a:solidFill>
          <a:schemeClr val="tx1"/>
        </a:solidFill>
        <a:latin typeface="+mn-lt"/>
        <a:ea typeface="+mn-ea"/>
        <a:cs typeface="+mn-cs"/>
      </a:defRPr>
    </a:lvl3pPr>
    <a:lvl4pPr marL="4119645" algn="l" defTabSz="1373215" rtl="0" eaLnBrk="1" latinLnBrk="0" hangingPunct="1">
      <a:defRPr sz="5400" kern="1200">
        <a:solidFill>
          <a:schemeClr val="tx1"/>
        </a:solidFill>
        <a:latin typeface="+mn-lt"/>
        <a:ea typeface="+mn-ea"/>
        <a:cs typeface="+mn-cs"/>
      </a:defRPr>
    </a:lvl4pPr>
    <a:lvl5pPr marL="5492860" algn="l" defTabSz="1373215" rtl="0" eaLnBrk="1" latinLnBrk="0" hangingPunct="1">
      <a:defRPr sz="5400" kern="1200">
        <a:solidFill>
          <a:schemeClr val="tx1"/>
        </a:solidFill>
        <a:latin typeface="+mn-lt"/>
        <a:ea typeface="+mn-ea"/>
        <a:cs typeface="+mn-cs"/>
      </a:defRPr>
    </a:lvl5pPr>
    <a:lvl6pPr marL="6866076" algn="l" defTabSz="1373215" rtl="0" eaLnBrk="1" latinLnBrk="0" hangingPunct="1">
      <a:defRPr sz="5400" kern="1200">
        <a:solidFill>
          <a:schemeClr val="tx1"/>
        </a:solidFill>
        <a:latin typeface="+mn-lt"/>
        <a:ea typeface="+mn-ea"/>
        <a:cs typeface="+mn-cs"/>
      </a:defRPr>
    </a:lvl6pPr>
    <a:lvl7pPr marL="8239291" algn="l" defTabSz="1373215" rtl="0" eaLnBrk="1" latinLnBrk="0" hangingPunct="1">
      <a:defRPr sz="5400" kern="1200">
        <a:solidFill>
          <a:schemeClr val="tx1"/>
        </a:solidFill>
        <a:latin typeface="+mn-lt"/>
        <a:ea typeface="+mn-ea"/>
        <a:cs typeface="+mn-cs"/>
      </a:defRPr>
    </a:lvl7pPr>
    <a:lvl8pPr marL="9612506" algn="l" defTabSz="1373215" rtl="0" eaLnBrk="1" latinLnBrk="0" hangingPunct="1">
      <a:defRPr sz="5400" kern="1200">
        <a:solidFill>
          <a:schemeClr val="tx1"/>
        </a:solidFill>
        <a:latin typeface="+mn-lt"/>
        <a:ea typeface="+mn-ea"/>
        <a:cs typeface="+mn-cs"/>
      </a:defRPr>
    </a:lvl8pPr>
    <a:lvl9pPr marL="10985722" algn="l" defTabSz="1373215" rtl="0" eaLnBrk="1" latinLnBrk="0" hangingPunct="1">
      <a:defRPr sz="5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68" d="100"/>
          <a:sy n="68" d="100"/>
        </p:scale>
        <p:origin x="-168" y="-424"/>
      </p:cViewPr>
      <p:guideLst>
        <p:guide orient="horz" pos="4996"/>
        <p:guide pos="864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08002440"/>
        <c:axId val="-2115160248"/>
      </c:barChart>
      <c:catAx>
        <c:axId val="-2108002440"/>
        <c:scaling>
          <c:orientation val="minMax"/>
        </c:scaling>
        <c:delete val="0"/>
        <c:axPos val="b"/>
        <c:majorTickMark val="out"/>
        <c:minorTickMark val="none"/>
        <c:tickLblPos val="nextTo"/>
        <c:crossAx val="-2115160248"/>
        <c:crosses val="autoZero"/>
        <c:auto val="1"/>
        <c:lblAlgn val="ctr"/>
        <c:lblOffset val="100"/>
        <c:noMultiLvlLbl val="0"/>
      </c:catAx>
      <c:valAx>
        <c:axId val="-2115160248"/>
        <c:scaling>
          <c:orientation val="minMax"/>
        </c:scaling>
        <c:delete val="0"/>
        <c:axPos val="l"/>
        <c:majorGridlines/>
        <c:numFmt formatCode="General" sourceLinked="1"/>
        <c:majorTickMark val="out"/>
        <c:minorTickMark val="none"/>
        <c:tickLblPos val="nextTo"/>
        <c:crossAx val="-21080024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0DA1B702-84CB-47FB-9EEF-79BCB5E62A8B}" srcId="{7D9EF975-511F-49CB-83D7-034D0DD0B681}" destId="{17BD9A47-672F-4BFD-BEC9-3B2DDF33161C}" srcOrd="2" destOrd="0" parTransId="{17AC35D6-05F6-4394-9ACE-D9FC520E376E}" sibTransId="{EFED5177-A6A6-4CA9-992E-10198F646198}"/>
    <dgm:cxn modelId="{859101ED-B5E4-3F46-892E-40F6929ED27C}" type="presOf" srcId="{04861ED6-6233-4AF6-BC4E-D414C454583B}" destId="{428854DD-4558-4CE7-8DFC-1384B21CF925}"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16A53B7A-B75B-4341-B095-41F1A00BD038}" type="presOf" srcId="{7FF37380-929C-4E3E-B78D-6A542EBBD8D7}" destId="{428854DD-4558-4CE7-8DFC-1384B21CF925}" srcOrd="0" destOrd="1" presId="urn:microsoft.com/office/officeart/2005/8/layout/vList6"/>
    <dgm:cxn modelId="{DA6C192D-F179-6C42-AC9A-8360CE2F63A5}" type="presOf" srcId="{AA9017A1-4CBD-49C4-95F7-5E4F8D04A85D}" destId="{36D9BB4A-5F9F-4D22-9CCC-CEE6D4829A6B}" srcOrd="0" destOrd="0" presId="urn:microsoft.com/office/officeart/2005/8/layout/vList6"/>
    <dgm:cxn modelId="{B463B3AD-6468-9B4D-B941-EEB6EB167F0E}" type="presOf" srcId="{83F226F8-E36E-449D-B533-1A7D87C28C69}" destId="{602E017F-2DC7-4B15-923E-7AF0B58A84A2}" srcOrd="0" destOrd="0"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5657F44A-949B-FA4B-8101-3510371A4EEB}" type="presOf" srcId="{AA079224-7D82-40C5-BC8A-4E8D37B30281}" destId="{04FFBF64-3F44-42D7-9A4A-A6E955968CAE}" srcOrd="0" destOrd="1" presId="urn:microsoft.com/office/officeart/2005/8/layout/vList6"/>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07769EE0-4495-8747-8223-C46D0AD2DE86}" type="presOf" srcId="{C3CBFBAF-2301-4925-BBFD-BC17FB0F28EA}" destId="{C59ADD0E-A8FA-4B11-8052-1BE8787E46B3}" srcOrd="0" destOrd="1" presId="urn:microsoft.com/office/officeart/2005/8/layout/vList6"/>
    <dgm:cxn modelId="{7144F3C4-632E-B744-9F10-A8B0AC9B12C3}" type="presOf" srcId="{7D9EF975-511F-49CB-83D7-034D0DD0B681}" destId="{50BBF47A-20CF-4D27-8D0C-1F02C06EF581}" srcOrd="0" destOrd="0" presId="urn:microsoft.com/office/officeart/2005/8/layout/vList6"/>
    <dgm:cxn modelId="{24F7EC36-B2B2-4E13-8A5F-5C1229E5BBE4}" srcId="{83F226F8-E36E-449D-B533-1A7D87C28C69}" destId="{7D9EF975-511F-49CB-83D7-034D0DD0B681}" srcOrd="0" destOrd="0" parTransId="{BD3AC8DB-4C39-4F9B-A80A-857ED4E44A30}" sibTransId="{570AEDFB-4001-4EB0-82B2-7C0F97D59C88}"/>
    <dgm:cxn modelId="{AC0BF7AD-B471-4EFC-ABF4-2B0184BA9BDC}" srcId="{83F226F8-E36E-449D-B533-1A7D87C28C69}" destId="{C65051E0-8E96-46EA-9B6A-01528A951CA4}" srcOrd="1" destOrd="0" parTransId="{4902E303-7D31-4199-8ED5-4880D07F0E46}" sibTransId="{25B4661A-AC4D-491C-B171-0D22D95DA60E}"/>
    <dgm:cxn modelId="{9A62BAA6-0761-4B0A-BD2A-5F95E4E99258}" srcId="{AA9017A1-4CBD-49C4-95F7-5E4F8D04A85D}" destId="{AA079224-7D82-40C5-BC8A-4E8D37B30281}" srcOrd="1" destOrd="0" parTransId="{6FD9DD66-F231-4BB7-9A0A-D5E675740E7A}" sibTransId="{DC02B2E1-69B6-4CD6-AFD8-3B77F1588F0F}"/>
    <dgm:cxn modelId="{5DDB1214-1872-6A4C-A105-798B09459F0A}" type="presOf" srcId="{C65051E0-8E96-46EA-9B6A-01528A951CA4}" destId="{D48B4A4C-14E3-40A7-A46E-2DF1C54F3FF1}" srcOrd="0" destOrd="0"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A45BDF3A-E9C9-9C40-A906-7584CBE58638}" type="presOf" srcId="{EA639F30-F9F6-4E0D-AA11-8DC5FB1FC52A}" destId="{04FFBF64-3F44-42D7-9A4A-A6E955968CAE}" srcOrd="0" destOrd="0" presId="urn:microsoft.com/office/officeart/2005/8/layout/vList6"/>
    <dgm:cxn modelId="{F7F857FD-E4D4-BF45-A323-38D21236767C}" type="presOf" srcId="{E773A900-D277-4874-8863-58D99F849787}" destId="{C59ADD0E-A8FA-4B11-8052-1BE8787E46B3}" srcOrd="0" destOrd="0" presId="urn:microsoft.com/office/officeart/2005/8/layout/vList6"/>
    <dgm:cxn modelId="{03D5E48F-14AF-CD45-87A3-633E32494873}" type="presOf" srcId="{17BD9A47-672F-4BFD-BEC9-3B2DDF33161C}" destId="{C59ADD0E-A8FA-4B11-8052-1BE8787E46B3}" srcOrd="0" destOrd="2" presId="urn:microsoft.com/office/officeart/2005/8/layout/vList6"/>
    <dgm:cxn modelId="{172319F3-5B4C-7F41-91EE-EC755EBE83B6}" type="presParOf" srcId="{602E017F-2DC7-4B15-923E-7AF0B58A84A2}" destId="{D39E233D-3563-491A-BBE8-A56CBCE9356C}" srcOrd="0" destOrd="0" presId="urn:microsoft.com/office/officeart/2005/8/layout/vList6"/>
    <dgm:cxn modelId="{602606D0-41F7-364C-B0DA-791A60C4725E}" type="presParOf" srcId="{D39E233D-3563-491A-BBE8-A56CBCE9356C}" destId="{50BBF47A-20CF-4D27-8D0C-1F02C06EF581}" srcOrd="0" destOrd="0" presId="urn:microsoft.com/office/officeart/2005/8/layout/vList6"/>
    <dgm:cxn modelId="{57FE60B5-5D1E-784E-93BC-69B1A7D1A8A1}" type="presParOf" srcId="{D39E233D-3563-491A-BBE8-A56CBCE9356C}" destId="{C59ADD0E-A8FA-4B11-8052-1BE8787E46B3}" srcOrd="1" destOrd="0" presId="urn:microsoft.com/office/officeart/2005/8/layout/vList6"/>
    <dgm:cxn modelId="{68837D55-6434-3149-B73B-05D5DD40E7FE}" type="presParOf" srcId="{602E017F-2DC7-4B15-923E-7AF0B58A84A2}" destId="{5AF299DB-2132-487A-9E10-D98FE8E1763C}" srcOrd="1" destOrd="0" presId="urn:microsoft.com/office/officeart/2005/8/layout/vList6"/>
    <dgm:cxn modelId="{43CD5360-F2C5-9842-B0A1-6C4A2A97DC9A}" type="presParOf" srcId="{602E017F-2DC7-4B15-923E-7AF0B58A84A2}" destId="{01BE5A3D-3038-4D40-84E6-2ACCDA109179}" srcOrd="2" destOrd="0" presId="urn:microsoft.com/office/officeart/2005/8/layout/vList6"/>
    <dgm:cxn modelId="{457BE847-5D57-444A-B002-9A99F84BA1B0}" type="presParOf" srcId="{01BE5A3D-3038-4D40-84E6-2ACCDA109179}" destId="{D48B4A4C-14E3-40A7-A46E-2DF1C54F3FF1}" srcOrd="0" destOrd="0" presId="urn:microsoft.com/office/officeart/2005/8/layout/vList6"/>
    <dgm:cxn modelId="{0DB96F15-ABFB-C946-A49A-354798AAAE72}" type="presParOf" srcId="{01BE5A3D-3038-4D40-84E6-2ACCDA109179}" destId="{428854DD-4558-4CE7-8DFC-1384B21CF925}" srcOrd="1" destOrd="0" presId="urn:microsoft.com/office/officeart/2005/8/layout/vList6"/>
    <dgm:cxn modelId="{988B0F47-7782-AD4F-B8CA-DD38D4412760}" type="presParOf" srcId="{602E017F-2DC7-4B15-923E-7AF0B58A84A2}" destId="{C86DE1E9-9623-40B2-BA1D-26A8DE404280}" srcOrd="3" destOrd="0" presId="urn:microsoft.com/office/officeart/2005/8/layout/vList6"/>
    <dgm:cxn modelId="{74CC9B3D-30E0-8244-8AB4-D399DE1C94F2}" type="presParOf" srcId="{602E017F-2DC7-4B15-923E-7AF0B58A84A2}" destId="{3088FC37-4AEC-4CDA-9BF2-DA9A170DE8AB}" srcOrd="4" destOrd="0" presId="urn:microsoft.com/office/officeart/2005/8/layout/vList6"/>
    <dgm:cxn modelId="{35D481F2-3D93-8446-9217-C9811DCADAE6}" type="presParOf" srcId="{3088FC37-4AEC-4CDA-9BF2-DA9A170DE8AB}" destId="{36D9BB4A-5F9F-4D22-9CCC-CEE6D4829A6B}" srcOrd="0" destOrd="0" presId="urn:microsoft.com/office/officeart/2005/8/layout/vList6"/>
    <dgm:cxn modelId="{C92A5E73-628B-1443-8B2F-FE92A058B80C}"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2263665" y="0"/>
          <a:ext cx="3395497" cy="875391"/>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2263665" y="109424"/>
        <a:ext cx="3067225" cy="656543"/>
      </dsp:txXfrm>
    </dsp:sp>
    <dsp:sp modelId="{50BBF47A-20CF-4D27-8D0C-1F02C06EF581}">
      <dsp:nvSpPr>
        <dsp:cNvPr id="0" name=""/>
        <dsp:cNvSpPr/>
      </dsp:nvSpPr>
      <dsp:spPr>
        <a:xfrm>
          <a:off x="0" y="0"/>
          <a:ext cx="2263665" cy="87539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42733" y="42733"/>
        <a:ext cx="2178199" cy="789925"/>
      </dsp:txXfrm>
    </dsp:sp>
    <dsp:sp modelId="{428854DD-4558-4CE7-8DFC-1384B21CF925}">
      <dsp:nvSpPr>
        <dsp:cNvPr id="0" name=""/>
        <dsp:cNvSpPr/>
      </dsp:nvSpPr>
      <dsp:spPr>
        <a:xfrm>
          <a:off x="2263665" y="962931"/>
          <a:ext cx="3395497" cy="875391"/>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2263665" y="1072355"/>
        <a:ext cx="3067225" cy="656543"/>
      </dsp:txXfrm>
    </dsp:sp>
    <dsp:sp modelId="{D48B4A4C-14E3-40A7-A46E-2DF1C54F3FF1}">
      <dsp:nvSpPr>
        <dsp:cNvPr id="0" name=""/>
        <dsp:cNvSpPr/>
      </dsp:nvSpPr>
      <dsp:spPr>
        <a:xfrm>
          <a:off x="0" y="962931"/>
          <a:ext cx="2263665" cy="875391"/>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42733" y="1005664"/>
        <a:ext cx="2178199" cy="789925"/>
      </dsp:txXfrm>
    </dsp:sp>
    <dsp:sp modelId="{04FFBF64-3F44-42D7-9A4A-A6E955968CAE}">
      <dsp:nvSpPr>
        <dsp:cNvPr id="0" name=""/>
        <dsp:cNvSpPr/>
      </dsp:nvSpPr>
      <dsp:spPr>
        <a:xfrm>
          <a:off x="2263665" y="1925862"/>
          <a:ext cx="3395497" cy="875391"/>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2263665" y="2035286"/>
        <a:ext cx="3067225" cy="656543"/>
      </dsp:txXfrm>
    </dsp:sp>
    <dsp:sp modelId="{36D9BB4A-5F9F-4D22-9CCC-CEE6D4829A6B}">
      <dsp:nvSpPr>
        <dsp:cNvPr id="0" name=""/>
        <dsp:cNvSpPr/>
      </dsp:nvSpPr>
      <dsp:spPr>
        <a:xfrm>
          <a:off x="0" y="1925862"/>
          <a:ext cx="2263665" cy="875391"/>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42733" y="1968595"/>
        <a:ext cx="2178199" cy="78992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021"/>
            <a:ext cx="23317200" cy="3528060"/>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9326880"/>
            <a:ext cx="19202400" cy="4206240"/>
          </a:xfrm>
        </p:spPr>
        <p:txBody>
          <a:bodyPr/>
          <a:lstStyle>
            <a:lvl1pPr marL="0" indent="0" algn="ctr">
              <a:buNone/>
              <a:defRPr>
                <a:solidFill>
                  <a:schemeClr val="tx1">
                    <a:tint val="75000"/>
                  </a:schemeClr>
                </a:solidFill>
              </a:defRPr>
            </a:lvl1pPr>
            <a:lvl2pPr marL="1373215" indent="0" algn="ctr">
              <a:buNone/>
              <a:defRPr>
                <a:solidFill>
                  <a:schemeClr val="tx1">
                    <a:tint val="75000"/>
                  </a:schemeClr>
                </a:solidFill>
              </a:defRPr>
            </a:lvl2pPr>
            <a:lvl3pPr marL="2746430" indent="0" algn="ctr">
              <a:buNone/>
              <a:defRPr>
                <a:solidFill>
                  <a:schemeClr val="tx1">
                    <a:tint val="75000"/>
                  </a:schemeClr>
                </a:solidFill>
              </a:defRPr>
            </a:lvl3pPr>
            <a:lvl4pPr marL="4119645" indent="0" algn="ctr">
              <a:buNone/>
              <a:defRPr>
                <a:solidFill>
                  <a:schemeClr val="tx1">
                    <a:tint val="75000"/>
                  </a:schemeClr>
                </a:solidFill>
              </a:defRPr>
            </a:lvl4pPr>
            <a:lvl5pPr marL="5492860" indent="0" algn="ctr">
              <a:buNone/>
              <a:defRPr>
                <a:solidFill>
                  <a:schemeClr val="tx1">
                    <a:tint val="75000"/>
                  </a:schemeClr>
                </a:solidFill>
              </a:defRPr>
            </a:lvl5pPr>
            <a:lvl6pPr marL="6866076" indent="0" algn="ctr">
              <a:buNone/>
              <a:defRPr>
                <a:solidFill>
                  <a:schemeClr val="tx1">
                    <a:tint val="75000"/>
                  </a:schemeClr>
                </a:solidFill>
              </a:defRPr>
            </a:lvl6pPr>
            <a:lvl7pPr marL="8239291" indent="0" algn="ctr">
              <a:buNone/>
              <a:defRPr>
                <a:solidFill>
                  <a:schemeClr val="tx1">
                    <a:tint val="75000"/>
                  </a:schemeClr>
                </a:solidFill>
              </a:defRPr>
            </a:lvl7pPr>
            <a:lvl8pPr marL="9612506" indent="0" algn="ctr">
              <a:buNone/>
              <a:defRPr>
                <a:solidFill>
                  <a:schemeClr val="tx1">
                    <a:tint val="75000"/>
                  </a:schemeClr>
                </a:solidFill>
              </a:defRPr>
            </a:lvl8pPr>
            <a:lvl9pPr marL="1098572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375827" y="3162301"/>
            <a:ext cx="34561464" cy="674103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81918" y="3162301"/>
            <a:ext cx="103236711" cy="674103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0576561"/>
            <a:ext cx="23317200" cy="3268980"/>
          </a:xfrm>
        </p:spPr>
        <p:txBody>
          <a:bodyPr anchor="t"/>
          <a:lstStyle>
            <a:lvl1pPr algn="l">
              <a:defRPr sz="12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9" y="6976114"/>
            <a:ext cx="23317200" cy="3600449"/>
          </a:xfrm>
        </p:spPr>
        <p:txBody>
          <a:bodyPr anchor="b"/>
          <a:lstStyle>
            <a:lvl1pPr marL="0" indent="0">
              <a:buNone/>
              <a:defRPr sz="5900">
                <a:solidFill>
                  <a:schemeClr val="tx1">
                    <a:tint val="75000"/>
                  </a:schemeClr>
                </a:solidFill>
              </a:defRPr>
            </a:lvl1pPr>
            <a:lvl2pPr marL="1373215" indent="0">
              <a:buNone/>
              <a:defRPr sz="5400">
                <a:solidFill>
                  <a:schemeClr val="tx1">
                    <a:tint val="75000"/>
                  </a:schemeClr>
                </a:solidFill>
              </a:defRPr>
            </a:lvl2pPr>
            <a:lvl3pPr marL="2746430" indent="0">
              <a:buNone/>
              <a:defRPr sz="4800">
                <a:solidFill>
                  <a:schemeClr val="tx1">
                    <a:tint val="75000"/>
                  </a:schemeClr>
                </a:solidFill>
              </a:defRPr>
            </a:lvl3pPr>
            <a:lvl4pPr marL="4119645" indent="0">
              <a:buNone/>
              <a:defRPr sz="4300">
                <a:solidFill>
                  <a:schemeClr val="tx1">
                    <a:tint val="75000"/>
                  </a:schemeClr>
                </a:solidFill>
              </a:defRPr>
            </a:lvl4pPr>
            <a:lvl5pPr marL="5492860" indent="0">
              <a:buNone/>
              <a:defRPr sz="4300">
                <a:solidFill>
                  <a:schemeClr val="tx1">
                    <a:tint val="75000"/>
                  </a:schemeClr>
                </a:solidFill>
              </a:defRPr>
            </a:lvl5pPr>
            <a:lvl6pPr marL="6866076" indent="0">
              <a:buNone/>
              <a:defRPr sz="4300">
                <a:solidFill>
                  <a:schemeClr val="tx1">
                    <a:tint val="75000"/>
                  </a:schemeClr>
                </a:solidFill>
              </a:defRPr>
            </a:lvl6pPr>
            <a:lvl7pPr marL="8239291" indent="0">
              <a:buNone/>
              <a:defRPr sz="4300">
                <a:solidFill>
                  <a:schemeClr val="tx1">
                    <a:tint val="75000"/>
                  </a:schemeClr>
                </a:solidFill>
              </a:defRPr>
            </a:lvl7pPr>
            <a:lvl8pPr marL="9612506" indent="0">
              <a:buNone/>
              <a:defRPr sz="4300">
                <a:solidFill>
                  <a:schemeClr val="tx1">
                    <a:tint val="75000"/>
                  </a:schemeClr>
                </a:solidFill>
              </a:defRPr>
            </a:lvl8pPr>
            <a:lvl9pPr marL="10985722" indent="0">
              <a:buNone/>
              <a:defRPr sz="4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81916" y="18432781"/>
            <a:ext cx="68899086" cy="52139851"/>
          </a:xfrm>
        </p:spPr>
        <p:txBody>
          <a:bodyPr/>
          <a:lstStyle>
            <a:lvl1pPr>
              <a:defRPr sz="8300"/>
            </a:lvl1pPr>
            <a:lvl2pPr>
              <a:defRPr sz="7200"/>
            </a:lvl2pPr>
            <a:lvl3pPr>
              <a:defRPr sz="59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7038204" y="18432781"/>
            <a:ext cx="68899089" cy="52139851"/>
          </a:xfrm>
        </p:spPr>
        <p:txBody>
          <a:bodyPr/>
          <a:lstStyle>
            <a:lvl1pPr>
              <a:defRPr sz="8300"/>
            </a:lvl1pPr>
            <a:lvl2pPr>
              <a:defRPr sz="7200"/>
            </a:lvl2pPr>
            <a:lvl3pPr>
              <a:defRPr sz="59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9131"/>
            <a:ext cx="2468880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2" y="3684272"/>
            <a:ext cx="12120564" cy="1535429"/>
          </a:xfrm>
        </p:spPr>
        <p:txBody>
          <a:bodyPr anchor="b"/>
          <a:lstStyle>
            <a:lvl1pPr marL="0" indent="0">
              <a:buNone/>
              <a:defRPr sz="7200" b="1"/>
            </a:lvl1pPr>
            <a:lvl2pPr marL="1373215" indent="0">
              <a:buNone/>
              <a:defRPr sz="5900" b="1"/>
            </a:lvl2pPr>
            <a:lvl3pPr marL="2746430" indent="0">
              <a:buNone/>
              <a:defRPr sz="5400" b="1"/>
            </a:lvl3pPr>
            <a:lvl4pPr marL="4119645" indent="0">
              <a:buNone/>
              <a:defRPr sz="4800" b="1"/>
            </a:lvl4pPr>
            <a:lvl5pPr marL="5492860" indent="0">
              <a:buNone/>
              <a:defRPr sz="4800" b="1"/>
            </a:lvl5pPr>
            <a:lvl6pPr marL="6866076" indent="0">
              <a:buNone/>
              <a:defRPr sz="4800" b="1"/>
            </a:lvl6pPr>
            <a:lvl7pPr marL="8239291" indent="0">
              <a:buNone/>
              <a:defRPr sz="4800" b="1"/>
            </a:lvl7pPr>
            <a:lvl8pPr marL="9612506" indent="0">
              <a:buNone/>
              <a:defRPr sz="4800" b="1"/>
            </a:lvl8pPr>
            <a:lvl9pPr marL="10985722" indent="0">
              <a:buNone/>
              <a:defRPr sz="4800" b="1"/>
            </a:lvl9pPr>
          </a:lstStyle>
          <a:p>
            <a:pPr lvl="0"/>
            <a:r>
              <a:rPr lang="en-US" smtClean="0"/>
              <a:t>Click to edit Master text styles</a:t>
            </a:r>
          </a:p>
        </p:txBody>
      </p:sp>
      <p:sp>
        <p:nvSpPr>
          <p:cNvPr id="4" name="Content Placeholder 3"/>
          <p:cNvSpPr>
            <a:spLocks noGrp="1"/>
          </p:cNvSpPr>
          <p:nvPr>
            <p:ph sz="half" idx="2"/>
          </p:nvPr>
        </p:nvSpPr>
        <p:spPr>
          <a:xfrm>
            <a:off x="1371602" y="5219701"/>
            <a:ext cx="12120564" cy="9483091"/>
          </a:xfrm>
        </p:spPr>
        <p:txBody>
          <a:bodyPr/>
          <a:lstStyle>
            <a:lvl1pPr>
              <a:defRPr sz="7200"/>
            </a:lvl1pPr>
            <a:lvl2pPr>
              <a:defRPr sz="59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7" y="3684272"/>
            <a:ext cx="12125325" cy="1535429"/>
          </a:xfrm>
        </p:spPr>
        <p:txBody>
          <a:bodyPr anchor="b"/>
          <a:lstStyle>
            <a:lvl1pPr marL="0" indent="0">
              <a:buNone/>
              <a:defRPr sz="7200" b="1"/>
            </a:lvl1pPr>
            <a:lvl2pPr marL="1373215" indent="0">
              <a:buNone/>
              <a:defRPr sz="5900" b="1"/>
            </a:lvl2pPr>
            <a:lvl3pPr marL="2746430" indent="0">
              <a:buNone/>
              <a:defRPr sz="5400" b="1"/>
            </a:lvl3pPr>
            <a:lvl4pPr marL="4119645" indent="0">
              <a:buNone/>
              <a:defRPr sz="4800" b="1"/>
            </a:lvl4pPr>
            <a:lvl5pPr marL="5492860" indent="0">
              <a:buNone/>
              <a:defRPr sz="4800" b="1"/>
            </a:lvl5pPr>
            <a:lvl6pPr marL="6866076" indent="0">
              <a:buNone/>
              <a:defRPr sz="4800" b="1"/>
            </a:lvl6pPr>
            <a:lvl7pPr marL="8239291" indent="0">
              <a:buNone/>
              <a:defRPr sz="4800" b="1"/>
            </a:lvl7pPr>
            <a:lvl8pPr marL="9612506" indent="0">
              <a:buNone/>
              <a:defRPr sz="4800" b="1"/>
            </a:lvl8pPr>
            <a:lvl9pPr marL="10985722" indent="0">
              <a:buNone/>
              <a:defRPr sz="4800" b="1"/>
            </a:lvl9pPr>
          </a:lstStyle>
          <a:p>
            <a:pPr lvl="0"/>
            <a:r>
              <a:rPr lang="en-US" smtClean="0"/>
              <a:t>Click to edit Master text styles</a:t>
            </a:r>
          </a:p>
        </p:txBody>
      </p:sp>
      <p:sp>
        <p:nvSpPr>
          <p:cNvPr id="6" name="Content Placeholder 5"/>
          <p:cNvSpPr>
            <a:spLocks noGrp="1"/>
          </p:cNvSpPr>
          <p:nvPr>
            <p:ph sz="quarter" idx="4"/>
          </p:nvPr>
        </p:nvSpPr>
        <p:spPr>
          <a:xfrm>
            <a:off x="13935077" y="5219701"/>
            <a:ext cx="12125325" cy="9483091"/>
          </a:xfrm>
        </p:spPr>
        <p:txBody>
          <a:bodyPr/>
          <a:lstStyle>
            <a:lvl1pPr>
              <a:defRPr sz="7200"/>
            </a:lvl1pPr>
            <a:lvl2pPr>
              <a:defRPr sz="59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4" y="655320"/>
            <a:ext cx="9024939" cy="2788920"/>
          </a:xfrm>
        </p:spPr>
        <p:txBody>
          <a:bodyPr anchor="b"/>
          <a:lstStyle>
            <a:lvl1pPr algn="l">
              <a:defRPr sz="5900" b="1"/>
            </a:lvl1pPr>
          </a:lstStyle>
          <a:p>
            <a:r>
              <a:rPr lang="en-US" smtClean="0"/>
              <a:t>Click to edit Master title style</a:t>
            </a:r>
            <a:endParaRPr lang="en-US"/>
          </a:p>
        </p:txBody>
      </p:sp>
      <p:sp>
        <p:nvSpPr>
          <p:cNvPr id="3" name="Content Placeholder 2"/>
          <p:cNvSpPr>
            <a:spLocks noGrp="1"/>
          </p:cNvSpPr>
          <p:nvPr>
            <p:ph idx="1"/>
          </p:nvPr>
        </p:nvSpPr>
        <p:spPr>
          <a:xfrm>
            <a:off x="10725150" y="655323"/>
            <a:ext cx="15335250" cy="14047471"/>
          </a:xfrm>
        </p:spPr>
        <p:txBody>
          <a:bodyPr/>
          <a:lstStyle>
            <a:lvl1pPr>
              <a:defRPr sz="9600"/>
            </a:lvl1pPr>
            <a:lvl2pPr>
              <a:defRPr sz="8300"/>
            </a:lvl2pPr>
            <a:lvl3pPr>
              <a:defRPr sz="7200"/>
            </a:lvl3pPr>
            <a:lvl4pPr>
              <a:defRPr sz="5900"/>
            </a:lvl4pPr>
            <a:lvl5pPr>
              <a:defRPr sz="5900"/>
            </a:lvl5pPr>
            <a:lvl6pPr>
              <a:defRPr sz="5900"/>
            </a:lvl6pPr>
            <a:lvl7pPr>
              <a:defRPr sz="5900"/>
            </a:lvl7pPr>
            <a:lvl8pPr>
              <a:defRPr sz="5900"/>
            </a:lvl8pPr>
            <a:lvl9pPr>
              <a:defRPr sz="5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4" y="3444243"/>
            <a:ext cx="9024939" cy="11258551"/>
          </a:xfrm>
        </p:spPr>
        <p:txBody>
          <a:bodyPr/>
          <a:lstStyle>
            <a:lvl1pPr marL="0" indent="0">
              <a:buNone/>
              <a:defRPr sz="4300"/>
            </a:lvl1pPr>
            <a:lvl2pPr marL="1373215" indent="0">
              <a:buNone/>
              <a:defRPr sz="3500"/>
            </a:lvl2pPr>
            <a:lvl3pPr marL="2746430" indent="0">
              <a:buNone/>
              <a:defRPr sz="3000"/>
            </a:lvl3pPr>
            <a:lvl4pPr marL="4119645" indent="0">
              <a:buNone/>
              <a:defRPr sz="2700"/>
            </a:lvl4pPr>
            <a:lvl5pPr marL="5492860" indent="0">
              <a:buNone/>
              <a:defRPr sz="2700"/>
            </a:lvl5pPr>
            <a:lvl6pPr marL="6866076" indent="0">
              <a:buNone/>
              <a:defRPr sz="2700"/>
            </a:lvl6pPr>
            <a:lvl7pPr marL="8239291" indent="0">
              <a:buNone/>
              <a:defRPr sz="2700"/>
            </a:lvl7pPr>
            <a:lvl8pPr marL="9612506" indent="0">
              <a:buNone/>
              <a:defRPr sz="2700"/>
            </a:lvl8pPr>
            <a:lvl9pPr marL="10985722"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1521441"/>
            <a:ext cx="16459200" cy="1360171"/>
          </a:xfrm>
        </p:spPr>
        <p:txBody>
          <a:bodyPr anchor="b"/>
          <a:lstStyle>
            <a:lvl1pPr algn="l">
              <a:defRPr sz="5900" b="1"/>
            </a:lvl1pPr>
          </a:lstStyle>
          <a:p>
            <a:r>
              <a:rPr lang="en-US" smtClean="0"/>
              <a:t>Click to edit Master title style</a:t>
            </a:r>
            <a:endParaRPr lang="en-US"/>
          </a:p>
        </p:txBody>
      </p:sp>
      <p:sp>
        <p:nvSpPr>
          <p:cNvPr id="3" name="Picture Placeholder 2"/>
          <p:cNvSpPr>
            <a:spLocks noGrp="1"/>
          </p:cNvSpPr>
          <p:nvPr>
            <p:ph type="pic" idx="1"/>
          </p:nvPr>
        </p:nvSpPr>
        <p:spPr>
          <a:xfrm>
            <a:off x="5376864" y="1470660"/>
            <a:ext cx="16459200" cy="9875520"/>
          </a:xfrm>
        </p:spPr>
        <p:txBody>
          <a:bodyPr/>
          <a:lstStyle>
            <a:lvl1pPr marL="0" indent="0">
              <a:buNone/>
              <a:defRPr sz="9600"/>
            </a:lvl1pPr>
            <a:lvl2pPr marL="1373215" indent="0">
              <a:buNone/>
              <a:defRPr sz="8300"/>
            </a:lvl2pPr>
            <a:lvl3pPr marL="2746430" indent="0">
              <a:buNone/>
              <a:defRPr sz="7200"/>
            </a:lvl3pPr>
            <a:lvl4pPr marL="4119645" indent="0">
              <a:buNone/>
              <a:defRPr sz="5900"/>
            </a:lvl4pPr>
            <a:lvl5pPr marL="5492860" indent="0">
              <a:buNone/>
              <a:defRPr sz="5900"/>
            </a:lvl5pPr>
            <a:lvl6pPr marL="6866076" indent="0">
              <a:buNone/>
              <a:defRPr sz="5900"/>
            </a:lvl6pPr>
            <a:lvl7pPr marL="8239291" indent="0">
              <a:buNone/>
              <a:defRPr sz="5900"/>
            </a:lvl7pPr>
            <a:lvl8pPr marL="9612506" indent="0">
              <a:buNone/>
              <a:defRPr sz="5900"/>
            </a:lvl8pPr>
            <a:lvl9pPr marL="10985722" indent="0">
              <a:buNone/>
              <a:defRPr sz="5900"/>
            </a:lvl9pPr>
          </a:lstStyle>
          <a:p>
            <a:endParaRPr lang="en-US"/>
          </a:p>
        </p:txBody>
      </p:sp>
      <p:sp>
        <p:nvSpPr>
          <p:cNvPr id="4" name="Text Placeholder 3"/>
          <p:cNvSpPr>
            <a:spLocks noGrp="1"/>
          </p:cNvSpPr>
          <p:nvPr>
            <p:ph type="body" sz="half" idx="2"/>
          </p:nvPr>
        </p:nvSpPr>
        <p:spPr>
          <a:xfrm>
            <a:off x="5376864" y="12881612"/>
            <a:ext cx="16459200" cy="1931669"/>
          </a:xfrm>
        </p:spPr>
        <p:txBody>
          <a:bodyPr/>
          <a:lstStyle>
            <a:lvl1pPr marL="0" indent="0">
              <a:buNone/>
              <a:defRPr sz="4300"/>
            </a:lvl1pPr>
            <a:lvl2pPr marL="1373215" indent="0">
              <a:buNone/>
              <a:defRPr sz="3500"/>
            </a:lvl2pPr>
            <a:lvl3pPr marL="2746430" indent="0">
              <a:buNone/>
              <a:defRPr sz="3000"/>
            </a:lvl3pPr>
            <a:lvl4pPr marL="4119645" indent="0">
              <a:buNone/>
              <a:defRPr sz="2700"/>
            </a:lvl4pPr>
            <a:lvl5pPr marL="5492860" indent="0">
              <a:buNone/>
              <a:defRPr sz="2700"/>
            </a:lvl5pPr>
            <a:lvl6pPr marL="6866076" indent="0">
              <a:buNone/>
              <a:defRPr sz="2700"/>
            </a:lvl6pPr>
            <a:lvl7pPr marL="8239291" indent="0">
              <a:buNone/>
              <a:defRPr sz="2700"/>
            </a:lvl7pPr>
            <a:lvl8pPr marL="9612506" indent="0">
              <a:buNone/>
              <a:defRPr sz="2700"/>
            </a:lvl8pPr>
            <a:lvl9pPr marL="10985722"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59131"/>
            <a:ext cx="24688800" cy="2743200"/>
          </a:xfrm>
          <a:prstGeom prst="rect">
            <a:avLst/>
          </a:prstGeom>
        </p:spPr>
        <p:txBody>
          <a:bodyPr vert="horz" lIns="274643" tIns="137322" rIns="274643" bIns="13732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3840483"/>
            <a:ext cx="24688800" cy="10862311"/>
          </a:xfrm>
          <a:prstGeom prst="rect">
            <a:avLst/>
          </a:prstGeom>
        </p:spPr>
        <p:txBody>
          <a:bodyPr vert="horz" lIns="274643" tIns="137322" rIns="274643" bIns="1373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71600" y="15255241"/>
            <a:ext cx="6400800" cy="876300"/>
          </a:xfrm>
          <a:prstGeom prst="rect">
            <a:avLst/>
          </a:prstGeom>
        </p:spPr>
        <p:txBody>
          <a:bodyPr vert="horz" lIns="274643" tIns="137322" rIns="274643" bIns="137322" rtlCol="0" anchor="ctr"/>
          <a:lstStyle>
            <a:lvl1pPr algn="l">
              <a:defRPr sz="35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9372600" y="15255241"/>
            <a:ext cx="8686800" cy="876300"/>
          </a:xfrm>
          <a:prstGeom prst="rect">
            <a:avLst/>
          </a:prstGeom>
        </p:spPr>
        <p:txBody>
          <a:bodyPr vert="horz" lIns="274643" tIns="137322" rIns="274643" bIns="137322" rtlCol="0" anchor="ctr"/>
          <a:lstStyle>
            <a:lvl1pPr algn="ctr">
              <a:defRPr sz="3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15255241"/>
            <a:ext cx="6400800" cy="876300"/>
          </a:xfrm>
          <a:prstGeom prst="rect">
            <a:avLst/>
          </a:prstGeom>
        </p:spPr>
        <p:txBody>
          <a:bodyPr vert="horz" lIns="274643" tIns="137322" rIns="274643" bIns="137322" rtlCol="0" anchor="ctr"/>
          <a:lstStyle>
            <a:lvl1pPr algn="r">
              <a:defRPr sz="35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73215" rtl="0" eaLnBrk="1" latinLnBrk="0" hangingPunct="1">
        <a:spcBef>
          <a:spcPct val="0"/>
        </a:spcBef>
        <a:buNone/>
        <a:defRPr sz="13100" kern="1200">
          <a:solidFill>
            <a:schemeClr val="tx1"/>
          </a:solidFill>
          <a:latin typeface="+mj-lt"/>
          <a:ea typeface="+mj-ea"/>
          <a:cs typeface="+mj-cs"/>
        </a:defRPr>
      </a:lvl1pPr>
    </p:titleStyle>
    <p:bodyStyle>
      <a:lvl1pPr marL="1029912" indent="-1029912" algn="l" defTabSz="1373215" rtl="0" eaLnBrk="1" latinLnBrk="0" hangingPunct="1">
        <a:spcBef>
          <a:spcPct val="20000"/>
        </a:spcBef>
        <a:buFont typeface="Arial"/>
        <a:buChar char="•"/>
        <a:defRPr sz="9600" kern="1200">
          <a:solidFill>
            <a:schemeClr val="tx1"/>
          </a:solidFill>
          <a:latin typeface="+mn-lt"/>
          <a:ea typeface="+mn-ea"/>
          <a:cs typeface="+mn-cs"/>
        </a:defRPr>
      </a:lvl1pPr>
      <a:lvl2pPr marL="2231475" indent="-858259" algn="l" defTabSz="1373215" rtl="0" eaLnBrk="1" latinLnBrk="0" hangingPunct="1">
        <a:spcBef>
          <a:spcPct val="20000"/>
        </a:spcBef>
        <a:buFont typeface="Arial"/>
        <a:buChar char="–"/>
        <a:defRPr sz="8300" kern="1200">
          <a:solidFill>
            <a:schemeClr val="tx1"/>
          </a:solidFill>
          <a:latin typeface="+mn-lt"/>
          <a:ea typeface="+mn-ea"/>
          <a:cs typeface="+mn-cs"/>
        </a:defRPr>
      </a:lvl2pPr>
      <a:lvl3pPr marL="3433037" indent="-686608" algn="l" defTabSz="1373215" rtl="0" eaLnBrk="1" latinLnBrk="0" hangingPunct="1">
        <a:spcBef>
          <a:spcPct val="20000"/>
        </a:spcBef>
        <a:buFont typeface="Arial"/>
        <a:buChar char="•"/>
        <a:defRPr sz="7200" kern="1200">
          <a:solidFill>
            <a:schemeClr val="tx1"/>
          </a:solidFill>
          <a:latin typeface="+mn-lt"/>
          <a:ea typeface="+mn-ea"/>
          <a:cs typeface="+mn-cs"/>
        </a:defRPr>
      </a:lvl3pPr>
      <a:lvl4pPr marL="4806253" indent="-686608" algn="l" defTabSz="1373215" rtl="0" eaLnBrk="1" latinLnBrk="0" hangingPunct="1">
        <a:spcBef>
          <a:spcPct val="20000"/>
        </a:spcBef>
        <a:buFont typeface="Arial"/>
        <a:buChar char="–"/>
        <a:defRPr sz="5900" kern="1200">
          <a:solidFill>
            <a:schemeClr val="tx1"/>
          </a:solidFill>
          <a:latin typeface="+mn-lt"/>
          <a:ea typeface="+mn-ea"/>
          <a:cs typeface="+mn-cs"/>
        </a:defRPr>
      </a:lvl4pPr>
      <a:lvl5pPr marL="6179469" indent="-686608" algn="l" defTabSz="1373215" rtl="0" eaLnBrk="1" latinLnBrk="0" hangingPunct="1">
        <a:spcBef>
          <a:spcPct val="20000"/>
        </a:spcBef>
        <a:buFont typeface="Arial"/>
        <a:buChar char="»"/>
        <a:defRPr sz="5900" kern="1200">
          <a:solidFill>
            <a:schemeClr val="tx1"/>
          </a:solidFill>
          <a:latin typeface="+mn-lt"/>
          <a:ea typeface="+mn-ea"/>
          <a:cs typeface="+mn-cs"/>
        </a:defRPr>
      </a:lvl5pPr>
      <a:lvl6pPr marL="7552683" indent="-686608" algn="l" defTabSz="1373215" rtl="0" eaLnBrk="1" latinLnBrk="0" hangingPunct="1">
        <a:spcBef>
          <a:spcPct val="20000"/>
        </a:spcBef>
        <a:buFont typeface="Arial"/>
        <a:buChar char="•"/>
        <a:defRPr sz="5900" kern="1200">
          <a:solidFill>
            <a:schemeClr val="tx1"/>
          </a:solidFill>
          <a:latin typeface="+mn-lt"/>
          <a:ea typeface="+mn-ea"/>
          <a:cs typeface="+mn-cs"/>
        </a:defRPr>
      </a:lvl6pPr>
      <a:lvl7pPr marL="8925899" indent="-686608" algn="l" defTabSz="1373215" rtl="0" eaLnBrk="1" latinLnBrk="0" hangingPunct="1">
        <a:spcBef>
          <a:spcPct val="20000"/>
        </a:spcBef>
        <a:buFont typeface="Arial"/>
        <a:buChar char="•"/>
        <a:defRPr sz="5900" kern="1200">
          <a:solidFill>
            <a:schemeClr val="tx1"/>
          </a:solidFill>
          <a:latin typeface="+mn-lt"/>
          <a:ea typeface="+mn-ea"/>
          <a:cs typeface="+mn-cs"/>
        </a:defRPr>
      </a:lvl7pPr>
      <a:lvl8pPr marL="10299114" indent="-686608" algn="l" defTabSz="1373215" rtl="0" eaLnBrk="1" latinLnBrk="0" hangingPunct="1">
        <a:spcBef>
          <a:spcPct val="20000"/>
        </a:spcBef>
        <a:buFont typeface="Arial"/>
        <a:buChar char="•"/>
        <a:defRPr sz="5900" kern="1200">
          <a:solidFill>
            <a:schemeClr val="tx1"/>
          </a:solidFill>
          <a:latin typeface="+mn-lt"/>
          <a:ea typeface="+mn-ea"/>
          <a:cs typeface="+mn-cs"/>
        </a:defRPr>
      </a:lvl8pPr>
      <a:lvl9pPr marL="11672328" indent="-686608" algn="l" defTabSz="1373215" rtl="0" eaLnBrk="1" latinLnBrk="0" hangingPunct="1">
        <a:spcBef>
          <a:spcPct val="20000"/>
        </a:spcBef>
        <a:buFont typeface="Arial"/>
        <a:buChar char="•"/>
        <a:defRPr sz="5900" kern="1200">
          <a:solidFill>
            <a:schemeClr val="tx1"/>
          </a:solidFill>
          <a:latin typeface="+mn-lt"/>
          <a:ea typeface="+mn-ea"/>
          <a:cs typeface="+mn-cs"/>
        </a:defRPr>
      </a:lvl9pPr>
    </p:bodyStyle>
    <p:otherStyle>
      <a:defPPr>
        <a:defRPr lang="en-US"/>
      </a:defPPr>
      <a:lvl1pPr marL="0" algn="l" defTabSz="1373215" rtl="0" eaLnBrk="1" latinLnBrk="0" hangingPunct="1">
        <a:defRPr sz="5400" kern="1200">
          <a:solidFill>
            <a:schemeClr val="tx1"/>
          </a:solidFill>
          <a:latin typeface="+mn-lt"/>
          <a:ea typeface="+mn-ea"/>
          <a:cs typeface="+mn-cs"/>
        </a:defRPr>
      </a:lvl1pPr>
      <a:lvl2pPr marL="1373215" algn="l" defTabSz="1373215" rtl="0" eaLnBrk="1" latinLnBrk="0" hangingPunct="1">
        <a:defRPr sz="5400" kern="1200">
          <a:solidFill>
            <a:schemeClr val="tx1"/>
          </a:solidFill>
          <a:latin typeface="+mn-lt"/>
          <a:ea typeface="+mn-ea"/>
          <a:cs typeface="+mn-cs"/>
        </a:defRPr>
      </a:lvl2pPr>
      <a:lvl3pPr marL="2746430" algn="l" defTabSz="1373215" rtl="0" eaLnBrk="1" latinLnBrk="0" hangingPunct="1">
        <a:defRPr sz="5400" kern="1200">
          <a:solidFill>
            <a:schemeClr val="tx1"/>
          </a:solidFill>
          <a:latin typeface="+mn-lt"/>
          <a:ea typeface="+mn-ea"/>
          <a:cs typeface="+mn-cs"/>
        </a:defRPr>
      </a:lvl3pPr>
      <a:lvl4pPr marL="4119645" algn="l" defTabSz="1373215" rtl="0" eaLnBrk="1" latinLnBrk="0" hangingPunct="1">
        <a:defRPr sz="5400" kern="1200">
          <a:solidFill>
            <a:schemeClr val="tx1"/>
          </a:solidFill>
          <a:latin typeface="+mn-lt"/>
          <a:ea typeface="+mn-ea"/>
          <a:cs typeface="+mn-cs"/>
        </a:defRPr>
      </a:lvl4pPr>
      <a:lvl5pPr marL="5492860" algn="l" defTabSz="1373215" rtl="0" eaLnBrk="1" latinLnBrk="0" hangingPunct="1">
        <a:defRPr sz="5400" kern="1200">
          <a:solidFill>
            <a:schemeClr val="tx1"/>
          </a:solidFill>
          <a:latin typeface="+mn-lt"/>
          <a:ea typeface="+mn-ea"/>
          <a:cs typeface="+mn-cs"/>
        </a:defRPr>
      </a:lvl5pPr>
      <a:lvl6pPr marL="6866076" algn="l" defTabSz="1373215" rtl="0" eaLnBrk="1" latinLnBrk="0" hangingPunct="1">
        <a:defRPr sz="5400" kern="1200">
          <a:solidFill>
            <a:schemeClr val="tx1"/>
          </a:solidFill>
          <a:latin typeface="+mn-lt"/>
          <a:ea typeface="+mn-ea"/>
          <a:cs typeface="+mn-cs"/>
        </a:defRPr>
      </a:lvl6pPr>
      <a:lvl7pPr marL="8239291" algn="l" defTabSz="1373215" rtl="0" eaLnBrk="1" latinLnBrk="0" hangingPunct="1">
        <a:defRPr sz="5400" kern="1200">
          <a:solidFill>
            <a:schemeClr val="tx1"/>
          </a:solidFill>
          <a:latin typeface="+mn-lt"/>
          <a:ea typeface="+mn-ea"/>
          <a:cs typeface="+mn-cs"/>
        </a:defRPr>
      </a:lvl7pPr>
      <a:lvl8pPr marL="9612506" algn="l" defTabSz="1373215" rtl="0" eaLnBrk="1" latinLnBrk="0" hangingPunct="1">
        <a:defRPr sz="5400" kern="1200">
          <a:solidFill>
            <a:schemeClr val="tx1"/>
          </a:solidFill>
          <a:latin typeface="+mn-lt"/>
          <a:ea typeface="+mn-ea"/>
          <a:cs typeface="+mn-cs"/>
        </a:defRPr>
      </a:lvl8pPr>
      <a:lvl9pPr marL="10985722" algn="l" defTabSz="1373215"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diagramColors" Target="../diagrams/colors1.xml"/><Relationship Id="rId12" Type="http://schemas.microsoft.com/office/2007/relationships/diagramDrawing" Target="../diagrams/drawing1.xml"/><Relationship Id="rId13" Type="http://schemas.openxmlformats.org/officeDocument/2006/relationships/chart" Target="../charts/chart1.xml"/><Relationship Id="rId1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image" Target="../media/image1.png"/><Relationship Id="rId7" Type="http://schemas.openxmlformats.org/officeDocument/2006/relationships/image" Target="../media/image2.png"/><Relationship Id="rId8" Type="http://schemas.openxmlformats.org/officeDocument/2006/relationships/diagramData" Target="../diagrams/data1.xml"/><Relationship Id="rId9" Type="http://schemas.openxmlformats.org/officeDocument/2006/relationships/diagramLayout" Target="../diagrams/layout1.xml"/><Relationship Id="rId10"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04990" y="275788"/>
            <a:ext cx="26798864" cy="265618"/>
            <a:chOff x="817847" y="907175"/>
            <a:chExt cx="42255505" cy="523521"/>
          </a:xfrm>
        </p:grpSpPr>
        <p:sp>
          <p:nvSpPr>
            <p:cNvPr id="32" name="Rectangle 31"/>
            <p:cNvSpPr/>
            <p:nvPr/>
          </p:nvSpPr>
          <p:spPr>
            <a:xfrm>
              <a:off x="817847" y="907175"/>
              <a:ext cx="42255505" cy="42961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sp>
          <p:nvSpPr>
            <p:cNvPr id="12" name="Rectangle 11"/>
            <p:cNvSpPr/>
            <p:nvPr/>
          </p:nvSpPr>
          <p:spPr>
            <a:xfrm>
              <a:off x="817847" y="1330437"/>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grpSp>
      <p:grpSp>
        <p:nvGrpSpPr>
          <p:cNvPr id="6" name="Group 5"/>
          <p:cNvGrpSpPr/>
          <p:nvPr/>
        </p:nvGrpSpPr>
        <p:grpSpPr>
          <a:xfrm>
            <a:off x="304990" y="15906447"/>
            <a:ext cx="26798864" cy="301141"/>
            <a:chOff x="817847" y="31355693"/>
            <a:chExt cx="42255505" cy="593535"/>
          </a:xfrm>
        </p:grpSpPr>
        <p:sp>
          <p:nvSpPr>
            <p:cNvPr id="10" name="Rectangle 9"/>
            <p:cNvSpPr/>
            <p:nvPr/>
          </p:nvSpPr>
          <p:spPr>
            <a:xfrm>
              <a:off x="817847" y="31452775"/>
              <a:ext cx="42255505" cy="49645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sp>
          <p:nvSpPr>
            <p:cNvPr id="13" name="Rectangle 12"/>
            <p:cNvSpPr/>
            <p:nvPr/>
          </p:nvSpPr>
          <p:spPr>
            <a:xfrm>
              <a:off x="817847" y="31355693"/>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grpSp>
      <p:sp>
        <p:nvSpPr>
          <p:cNvPr id="16" name="Rectangle 15"/>
          <p:cNvSpPr/>
          <p:nvPr/>
        </p:nvSpPr>
        <p:spPr>
          <a:xfrm>
            <a:off x="339830" y="3383167"/>
            <a:ext cx="26757632" cy="105926"/>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52243" tIns="26122" rIns="52243" bIns="26122" rtlCol="0" anchor="ctr"/>
          <a:lstStyle/>
          <a:p>
            <a:pPr algn="ctr"/>
            <a:endParaRPr lang="en-US">
              <a:noFill/>
            </a:endParaRPr>
          </a:p>
        </p:txBody>
      </p:sp>
      <p:sp>
        <p:nvSpPr>
          <p:cNvPr id="14" name="TextBox 13"/>
          <p:cNvSpPr txBox="1"/>
          <p:nvPr/>
        </p:nvSpPr>
        <p:spPr>
          <a:xfrm>
            <a:off x="1247160" y="619885"/>
            <a:ext cx="24937681" cy="2484065"/>
          </a:xfrm>
          <a:prstGeom prst="rect">
            <a:avLst/>
          </a:prstGeom>
          <a:noFill/>
        </p:spPr>
        <p:txBody>
          <a:bodyPr wrap="square" lIns="52249" tIns="26124" rIns="52249" bIns="26124" rtlCol="0">
            <a:spAutoFit/>
          </a:bodyPr>
          <a:lstStyle/>
          <a:p>
            <a:pPr algn="ctr">
              <a:defRPr/>
            </a:pPr>
            <a:r>
              <a:rPr lang="en-US" sz="8800" b="1" dirty="0"/>
              <a:t>36” </a:t>
            </a:r>
            <a:r>
              <a:rPr lang="en-US" sz="8800" b="1"/>
              <a:t>x </a:t>
            </a:r>
            <a:r>
              <a:rPr lang="en-US" sz="8800" b="1" smtClean="0"/>
              <a:t>60” </a:t>
            </a:r>
            <a:r>
              <a:rPr lang="en-US" sz="8800" b="1" dirty="0"/>
              <a:t>Poster Template with Tips</a:t>
            </a:r>
          </a:p>
          <a:p>
            <a:pPr algn="ctr">
              <a:spcBef>
                <a:spcPts val="1199"/>
              </a:spcBef>
              <a:defRPr/>
            </a:pPr>
            <a:r>
              <a:rPr lang="en-US" sz="6000" dirty="0">
                <a:cs typeface="Calibri"/>
              </a:rPr>
              <a:t>CSUF Faculty Development Center</a:t>
            </a:r>
          </a:p>
        </p:txBody>
      </p:sp>
      <p:sp>
        <p:nvSpPr>
          <p:cNvPr id="15" name="TextBox 14"/>
          <p:cNvSpPr txBox="1"/>
          <p:nvPr/>
        </p:nvSpPr>
        <p:spPr>
          <a:xfrm>
            <a:off x="686963" y="3771239"/>
            <a:ext cx="7904019" cy="11948319"/>
          </a:xfrm>
          <a:prstGeom prst="rect">
            <a:avLst/>
          </a:prstGeom>
          <a:noFill/>
        </p:spPr>
        <p:txBody>
          <a:bodyPr wrap="square" lIns="52249" tIns="26124" rIns="52249" bIns="26124" rtlCol="0">
            <a:spAutoFit/>
          </a:bodyPr>
          <a:lstStyle/>
          <a:p>
            <a:pPr algn="ctr"/>
            <a:r>
              <a:rPr lang="en-US" sz="2400" b="1" dirty="0">
                <a:ea typeface="Times New Roman" pitchFamily="39" charset="0"/>
                <a:cs typeface="Calibri"/>
              </a:rPr>
              <a:t>Using This Template</a:t>
            </a:r>
          </a:p>
          <a:p>
            <a:pPr algn="ctr"/>
            <a:endParaRPr lang="en-US" sz="1800" b="1" i="1" dirty="0">
              <a:ea typeface="Times New Roman" pitchFamily="39" charset="0"/>
              <a:cs typeface="Calibri"/>
            </a:endParaRPr>
          </a:p>
          <a:p>
            <a:pPr algn="just"/>
            <a:r>
              <a:rPr lang="en-US" sz="18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1800" dirty="0">
              <a:cs typeface="Calibri"/>
            </a:endParaRPr>
          </a:p>
          <a:p>
            <a:pPr algn="just"/>
            <a:r>
              <a:rPr lang="en-US" sz="1800" dirty="0">
                <a:cs typeface="Calibri"/>
              </a:rPr>
              <a:t>To save you time, we have used a recommended layout and recommended font sizes for headings and body. </a:t>
            </a:r>
          </a:p>
          <a:p>
            <a:pPr algn="just"/>
            <a:endParaRPr lang="en-US" sz="1800" dirty="0">
              <a:cs typeface="Calibri"/>
            </a:endParaRPr>
          </a:p>
          <a:p>
            <a:pPr algn="just"/>
            <a:r>
              <a:rPr lang="en-US" sz="18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p>
          <a:p>
            <a:pPr algn="just"/>
            <a:endParaRPr lang="en-US" sz="1800" dirty="0">
              <a:cs typeface="Calibri"/>
            </a:endParaRPr>
          </a:p>
          <a:p>
            <a:pPr lvl="0" algn="ctr"/>
            <a:r>
              <a:rPr lang="en-US" sz="2400" b="1" dirty="0">
                <a:solidFill>
                  <a:prstClr val="black"/>
                </a:solidFill>
                <a:ea typeface="Times New Roman" pitchFamily="39" charset="0"/>
                <a:cs typeface="Calibri"/>
              </a:rPr>
              <a:t>Reader-Friendly Layout Tips</a:t>
            </a:r>
          </a:p>
          <a:p>
            <a:pPr algn="just"/>
            <a:endParaRPr lang="en-US" sz="1800" dirty="0">
              <a:ea typeface="Times New Roman" pitchFamily="39" charset="0"/>
              <a:cs typeface="Calibri"/>
            </a:endParaRPr>
          </a:p>
          <a:p>
            <a:pPr algn="just"/>
            <a:r>
              <a:rPr lang="en-US" sz="1800" dirty="0"/>
              <a:t>Create your poster with your reader in mind! Follow these tips:</a:t>
            </a:r>
          </a:p>
          <a:p>
            <a:pPr algn="just"/>
            <a:endParaRPr lang="en-US" sz="1800" dirty="0"/>
          </a:p>
          <a:p>
            <a:pPr marL="279400" indent="-279400" algn="just">
              <a:spcAft>
                <a:spcPts val="3000"/>
              </a:spcAft>
              <a:buFont typeface="Arial" panose="020B0604020202020204" pitchFamily="34" charset="0"/>
              <a:buChar char="•"/>
            </a:pPr>
            <a:r>
              <a:rPr lang="en-US" sz="1800" dirty="0"/>
              <a:t>Everything should big enough to read from 3 to 6 feet away.</a:t>
            </a:r>
          </a:p>
          <a:p>
            <a:pPr marL="279400" indent="-279400" algn="just">
              <a:spcAft>
                <a:spcPts val="3000"/>
              </a:spcAft>
              <a:buFont typeface="Arial" panose="020B0604020202020204" pitchFamily="34" charset="0"/>
              <a:buChar char="•"/>
            </a:pPr>
            <a:r>
              <a:rPr lang="en-US" sz="1800" dirty="0"/>
              <a:t>Your audience should be able to read the text in 5-10 minutes. </a:t>
            </a:r>
          </a:p>
          <a:p>
            <a:pPr marL="279400" indent="-279400" algn="just">
              <a:spcAft>
                <a:spcPts val="3000"/>
              </a:spcAft>
              <a:buFont typeface="Arial" panose="020B0604020202020204" pitchFamily="34" charset="0"/>
              <a:buChar char="•"/>
            </a:pPr>
            <a:r>
              <a:rPr lang="en-US" sz="1800" dirty="0"/>
              <a:t>Summarize your research to reduce the amount of text.  </a:t>
            </a:r>
          </a:p>
          <a:p>
            <a:pPr marL="279400" indent="-279400" algn="just">
              <a:spcAft>
                <a:spcPts val="3000"/>
              </a:spcAft>
              <a:buFont typeface="Arial" panose="020B0604020202020204" pitchFamily="34" charset="0"/>
              <a:buChar char="•"/>
            </a:pPr>
            <a:r>
              <a:rPr lang="en-US" sz="1800" dirty="0"/>
              <a:t>Organize your content so someone can read by moving from left to right without having to move back to the left side.</a:t>
            </a:r>
          </a:p>
          <a:p>
            <a:pPr marL="279400" indent="-279400" algn="just">
              <a:spcAft>
                <a:spcPts val="3000"/>
              </a:spcAft>
              <a:buFont typeface="Arial" panose="020B0604020202020204" pitchFamily="34" charset="0"/>
              <a:buChar char="•"/>
            </a:pPr>
            <a:r>
              <a:rPr lang="en-US" sz="1800" dirty="0"/>
              <a:t>Keep your layout simple and uncluttered. </a:t>
            </a:r>
          </a:p>
          <a:p>
            <a:pPr lvl="0" algn="ctr"/>
            <a:r>
              <a:rPr lang="en-US" sz="2400" b="1" dirty="0">
                <a:solidFill>
                  <a:prstClr val="black"/>
                </a:solidFill>
                <a:ea typeface="Times New Roman" pitchFamily="39" charset="0"/>
                <a:cs typeface="Calibri"/>
              </a:rPr>
              <a:t>Changing the Layout</a:t>
            </a:r>
          </a:p>
          <a:p>
            <a:pPr lvl="0" algn="just"/>
            <a:endParaRPr lang="en-US" sz="1800" b="1" dirty="0">
              <a:solidFill>
                <a:prstClr val="black"/>
              </a:solidFill>
              <a:ea typeface="Times New Roman" pitchFamily="39" charset="0"/>
              <a:cs typeface="Calibri"/>
            </a:endParaRPr>
          </a:p>
          <a:p>
            <a:pPr algn="just"/>
            <a:r>
              <a:rPr lang="en-US" sz="1800" dirty="0">
                <a:cs typeface="Calibri"/>
              </a:rPr>
              <a:t>When changing the poster’s layout, do </a:t>
            </a:r>
            <a:r>
              <a:rPr lang="en-US" sz="1800" b="1" dirty="0">
                <a:cs typeface="Calibri"/>
              </a:rPr>
              <a:t>not</a:t>
            </a:r>
            <a:r>
              <a:rPr lang="en-US" sz="1800" dirty="0">
                <a:cs typeface="Calibri"/>
              </a:rPr>
              <a:t> click “Layout” like you do for a PowerPoint presentation. Instead, to add a new area for textual content, click </a:t>
            </a:r>
            <a:r>
              <a:rPr lang="en-US" sz="1800" b="1" dirty="0">
                <a:cs typeface="Calibri"/>
              </a:rPr>
              <a:t>Insert</a:t>
            </a:r>
            <a:r>
              <a:rPr lang="en-US" sz="1800" dirty="0">
                <a:cs typeface="Calibri"/>
              </a:rPr>
              <a:t> and then </a:t>
            </a:r>
            <a:r>
              <a:rPr lang="en-US" sz="1800" b="1" dirty="0">
                <a:cs typeface="Calibri"/>
              </a:rPr>
              <a:t>Text Box</a:t>
            </a:r>
            <a:r>
              <a:rPr lang="en-US" sz="18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1800" dirty="0">
              <a:cs typeface="Calibri"/>
            </a:endParaRPr>
          </a:p>
          <a:p>
            <a:pPr algn="just"/>
            <a:r>
              <a:rPr lang="en-US" sz="1800" dirty="0">
                <a:cs typeface="Calibri"/>
              </a:rPr>
              <a:t>Click </a:t>
            </a:r>
            <a:r>
              <a:rPr lang="en-US" sz="1800" b="1" dirty="0">
                <a:cs typeface="Calibri"/>
              </a:rPr>
              <a:t>View</a:t>
            </a:r>
            <a:r>
              <a:rPr lang="en-US" sz="1800" dirty="0">
                <a:cs typeface="Calibri"/>
              </a:rPr>
              <a:t> and check </a:t>
            </a:r>
            <a:r>
              <a:rPr lang="en-US" sz="1800" b="1" dirty="0">
                <a:cs typeface="Calibri"/>
              </a:rPr>
              <a:t>Gridlines</a:t>
            </a:r>
            <a:r>
              <a:rPr lang="en-US" sz="1800" dirty="0">
                <a:cs typeface="Calibri"/>
              </a:rPr>
              <a:t> to see if text boxes are aligned in height.</a:t>
            </a:r>
          </a:p>
        </p:txBody>
      </p:sp>
      <p:sp>
        <p:nvSpPr>
          <p:cNvPr id="17" name="TextBox 16"/>
          <p:cNvSpPr txBox="1"/>
          <p:nvPr/>
        </p:nvSpPr>
        <p:spPr>
          <a:xfrm>
            <a:off x="9343029" y="3771239"/>
            <a:ext cx="9283213" cy="12471537"/>
          </a:xfrm>
          <a:prstGeom prst="rect">
            <a:avLst/>
          </a:prstGeom>
          <a:noFill/>
        </p:spPr>
        <p:txBody>
          <a:bodyPr wrap="square" lIns="52249" tIns="26124" rIns="52249" bIns="26124" rtlCol="0">
            <a:spAutoFit/>
          </a:bodyPr>
          <a:lstStyle/>
          <a:p>
            <a:pPr algn="ctr"/>
            <a:r>
              <a:rPr lang="en-US" sz="2400" b="1" dirty="0" smtClean="0">
                <a:solidFill>
                  <a:prstClr val="black"/>
                </a:solidFill>
                <a:latin typeface="Calibri" panose="020F0502020204030204" pitchFamily="34" charset="0"/>
                <a:ea typeface="Times New Roman" pitchFamily="39" charset="0"/>
                <a:cs typeface="Calibri"/>
              </a:rPr>
              <a:t>Title </a:t>
            </a:r>
            <a:r>
              <a:rPr lang="en-US" sz="2400" b="1" dirty="0">
                <a:solidFill>
                  <a:prstClr val="black"/>
                </a:solidFill>
                <a:latin typeface="Calibri" panose="020F0502020204030204" pitchFamily="34" charset="0"/>
                <a:ea typeface="Times New Roman" pitchFamily="39" charset="0"/>
                <a:cs typeface="Calibri"/>
              </a:rPr>
              <a:t>Tips</a:t>
            </a:r>
          </a:p>
          <a:p>
            <a:pPr lvl="0" algn="just"/>
            <a:endParaRPr lang="en-US" sz="1800" b="1" i="1" dirty="0">
              <a:solidFill>
                <a:prstClr val="black"/>
              </a:solidFill>
              <a:latin typeface="Calibri" panose="020F0502020204030204" pitchFamily="34" charset="0"/>
              <a:ea typeface="Times New Roman" pitchFamily="39" charset="0"/>
              <a:cs typeface="Calibri"/>
            </a:endParaRPr>
          </a:p>
          <a:p>
            <a:pPr lvl="0" algn="just"/>
            <a:r>
              <a:rPr lang="en-US" sz="1800" dirty="0">
                <a:solidFill>
                  <a:prstClr val="black"/>
                </a:solidFill>
                <a:latin typeface="Calibri" panose="020F0502020204030204" pitchFamily="34" charset="0"/>
              </a:rPr>
              <a:t>Use </a:t>
            </a:r>
            <a:r>
              <a:rPr lang="en-US" sz="1800" b="1" dirty="0">
                <a:solidFill>
                  <a:prstClr val="black"/>
                </a:solidFill>
                <a:latin typeface="Calibri" panose="020F0502020204030204" pitchFamily="34" charset="0"/>
              </a:rPr>
              <a:t>100-point font</a:t>
            </a:r>
            <a:r>
              <a:rPr lang="en-US" sz="1800" dirty="0">
                <a:solidFill>
                  <a:prstClr val="black"/>
                </a:solidFill>
                <a:latin typeface="Calibri" panose="020F0502020204030204" pitchFamily="34" charset="0"/>
              </a:rPr>
              <a:t> or larger for the  poster title and author(s).  </a:t>
            </a:r>
          </a:p>
          <a:p>
            <a:pPr lvl="0" algn="just"/>
            <a:endParaRPr lang="en-US" sz="1800" dirty="0">
              <a:solidFill>
                <a:prstClr val="black"/>
              </a:solidFill>
              <a:latin typeface="Calibri" panose="020F0502020204030204" pitchFamily="34" charset="0"/>
            </a:endParaRPr>
          </a:p>
          <a:p>
            <a:pPr lvl="0" algn="just"/>
            <a:r>
              <a:rPr lang="en-US" sz="18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1800" b="1" dirty="0">
              <a:latin typeface="Calibri" panose="020F0502020204030204" pitchFamily="34" charset="0"/>
              <a:ea typeface="Times New Roman" pitchFamily="39" charset="0"/>
              <a:cs typeface="Calibri"/>
            </a:endParaRPr>
          </a:p>
          <a:p>
            <a:pPr algn="ctr"/>
            <a:r>
              <a:rPr lang="en-US" sz="2400" b="1" dirty="0">
                <a:latin typeface="Calibri" panose="020F0502020204030204" pitchFamily="34" charset="0"/>
                <a:ea typeface="Times New Roman" pitchFamily="39" charset="0"/>
                <a:cs typeface="Calibri"/>
              </a:rPr>
              <a:t>Heading Tips</a:t>
            </a:r>
          </a:p>
          <a:p>
            <a:pPr algn="just"/>
            <a:endParaRPr lang="en-US" sz="1800" b="1" i="1" dirty="0">
              <a:latin typeface="Calibri" panose="020F0502020204030204" pitchFamily="34" charset="0"/>
              <a:ea typeface="Times New Roman" pitchFamily="39" charset="0"/>
              <a:cs typeface="Calibri"/>
            </a:endParaRPr>
          </a:p>
          <a:p>
            <a:pPr algn="just"/>
            <a:r>
              <a:rPr lang="en-US" sz="1800" dirty="0">
                <a:latin typeface="Calibri" panose="020F0502020204030204" pitchFamily="34" charset="0"/>
              </a:rPr>
              <a:t>Use </a:t>
            </a:r>
            <a:r>
              <a:rPr lang="en-US" sz="1800" b="1" dirty="0">
                <a:latin typeface="Calibri" panose="020F0502020204030204" pitchFamily="34" charset="0"/>
              </a:rPr>
              <a:t>36-point font </a:t>
            </a:r>
            <a:r>
              <a:rPr lang="en-US" sz="1800" dirty="0">
                <a:latin typeface="Calibri" panose="020F0502020204030204" pitchFamily="34" charset="0"/>
              </a:rPr>
              <a:t>or larger for headings.</a:t>
            </a:r>
          </a:p>
          <a:p>
            <a:pPr algn="just"/>
            <a:endParaRPr lang="en-US" sz="1800" dirty="0">
              <a:latin typeface="Calibri" panose="020F0502020204030204" pitchFamily="34" charset="0"/>
            </a:endParaRPr>
          </a:p>
          <a:p>
            <a:pPr algn="just"/>
            <a:r>
              <a:rPr lang="en-US" sz="1800" dirty="0">
                <a:latin typeface="Calibri" panose="020F0502020204030204" pitchFamily="34" charset="0"/>
              </a:rPr>
              <a:t>Mix upper- and lower-case letters;  all caps are harder to read. </a:t>
            </a:r>
          </a:p>
          <a:p>
            <a:pPr algn="just"/>
            <a:endParaRPr lang="en-US" sz="1800" dirty="0">
              <a:latin typeface="Calibri" panose="020F0502020204030204" pitchFamily="34" charset="0"/>
            </a:endParaRPr>
          </a:p>
          <a:p>
            <a:pPr lvl="0" algn="ctr"/>
            <a:r>
              <a:rPr lang="en-US" sz="2400" b="1" dirty="0">
                <a:solidFill>
                  <a:prstClr val="black"/>
                </a:solidFill>
                <a:latin typeface="Calibri" panose="020F0502020204030204" pitchFamily="34" charset="0"/>
                <a:ea typeface="Times New Roman" pitchFamily="39" charset="0"/>
                <a:cs typeface="Calibri"/>
              </a:rPr>
              <a:t>Body Text Tips</a:t>
            </a:r>
          </a:p>
          <a:p>
            <a:pPr lvl="0" algn="just"/>
            <a:endParaRPr lang="en-US" sz="1800" b="1" dirty="0">
              <a:solidFill>
                <a:prstClr val="black"/>
              </a:solidFill>
              <a:latin typeface="Calibri" panose="020F0502020204030204" pitchFamily="34" charset="0"/>
              <a:ea typeface="Times New Roman" pitchFamily="39" charset="0"/>
              <a:cs typeface="Calibri"/>
            </a:endParaRPr>
          </a:p>
          <a:p>
            <a:pPr algn="just"/>
            <a:r>
              <a:rPr lang="en-US" sz="1800" dirty="0">
                <a:latin typeface="Calibri" panose="020F0502020204030204" pitchFamily="34" charset="0"/>
              </a:rPr>
              <a:t>Use </a:t>
            </a:r>
            <a:r>
              <a:rPr lang="en-US" sz="1800" b="1" dirty="0">
                <a:latin typeface="Calibri" panose="020F0502020204030204" pitchFamily="34" charset="0"/>
              </a:rPr>
              <a:t>28-point font</a:t>
            </a:r>
            <a:r>
              <a:rPr lang="en-US" sz="1800" dirty="0">
                <a:latin typeface="Calibri" panose="020F0502020204030204" pitchFamily="34" charset="0"/>
              </a:rPr>
              <a:t> or larger.</a:t>
            </a:r>
          </a:p>
          <a:p>
            <a:pPr algn="just"/>
            <a:endParaRPr lang="en-US" sz="1800" dirty="0">
              <a:latin typeface="Calibri" panose="020F0502020204030204" pitchFamily="34" charset="0"/>
            </a:endParaRPr>
          </a:p>
          <a:p>
            <a:pPr algn="just"/>
            <a:r>
              <a:rPr lang="en-US" sz="1800" dirty="0">
                <a:latin typeface="Calibri" panose="020F0502020204030204" pitchFamily="34" charset="0"/>
              </a:rPr>
              <a:t>Use a simple font: Calibri, Arial, Cambria, Times New Roman, etc..</a:t>
            </a:r>
          </a:p>
          <a:p>
            <a:pPr algn="just"/>
            <a:endParaRPr lang="en-US" sz="1800" dirty="0">
              <a:latin typeface="Calibri" panose="020F0502020204030204" pitchFamily="34" charset="0"/>
            </a:endParaRPr>
          </a:p>
          <a:p>
            <a:pPr algn="just"/>
            <a:r>
              <a:rPr lang="en-US" sz="1800" dirty="0">
                <a:latin typeface="Calibri" panose="020F0502020204030204" pitchFamily="34" charset="0"/>
              </a:rPr>
              <a:t>Want to tweak the space between lines of text (between headings and body, or in a bulleted list)? Click </a:t>
            </a:r>
            <a:r>
              <a:rPr lang="en-US" sz="1800" b="1" dirty="0">
                <a:latin typeface="Calibri" panose="020F0502020204030204" pitchFamily="34" charset="0"/>
              </a:rPr>
              <a:t>Home</a:t>
            </a:r>
            <a:r>
              <a:rPr lang="en-US" sz="1800" dirty="0">
                <a:latin typeface="Calibri" panose="020F0502020204030204" pitchFamily="34" charset="0"/>
              </a:rPr>
              <a:t>, then </a:t>
            </a:r>
            <a:r>
              <a:rPr lang="en-US" sz="1800" b="1" dirty="0">
                <a:latin typeface="Calibri" panose="020F0502020204030204" pitchFamily="34" charset="0"/>
              </a:rPr>
              <a:t>Paragraph</a:t>
            </a:r>
            <a:r>
              <a:rPr lang="en-US" sz="1800" dirty="0">
                <a:latin typeface="Calibri" panose="020F0502020204030204" pitchFamily="34" charset="0"/>
              </a:rPr>
              <a:t>, then modify the </a:t>
            </a:r>
            <a:r>
              <a:rPr lang="en-US" sz="1800" b="1" dirty="0">
                <a:latin typeface="Calibri" panose="020F0502020204030204" pitchFamily="34" charset="0"/>
              </a:rPr>
              <a:t>Spacing</a:t>
            </a:r>
            <a:r>
              <a:rPr lang="en-US" sz="1800" dirty="0">
                <a:latin typeface="Calibri" panose="020F0502020204030204" pitchFamily="34" charset="0"/>
              </a:rPr>
              <a:t> </a:t>
            </a:r>
            <a:r>
              <a:rPr lang="en-US" sz="1800" b="1" dirty="0">
                <a:latin typeface="Calibri" panose="020F0502020204030204" pitchFamily="34" charset="0"/>
              </a:rPr>
              <a:t>Before</a:t>
            </a:r>
            <a:r>
              <a:rPr lang="en-US" sz="1800" dirty="0">
                <a:latin typeface="Calibri" panose="020F0502020204030204" pitchFamily="34" charset="0"/>
              </a:rPr>
              <a:t> or </a:t>
            </a:r>
            <a:r>
              <a:rPr lang="en-US" sz="1800" b="1" dirty="0">
                <a:latin typeface="Calibri" panose="020F0502020204030204" pitchFamily="34" charset="0"/>
              </a:rPr>
              <a:t>After</a:t>
            </a:r>
            <a:r>
              <a:rPr lang="en-US" sz="1800" dirty="0">
                <a:latin typeface="Calibri" panose="020F0502020204030204" pitchFamily="34" charset="0"/>
              </a:rPr>
              <a:t> specific lines of text</a:t>
            </a:r>
            <a:r>
              <a:rPr lang="en-US" sz="1800" dirty="0" smtClean="0">
                <a:latin typeface="Calibri" panose="020F0502020204030204" pitchFamily="34" charset="0"/>
              </a:rPr>
              <a:t>.</a:t>
            </a:r>
          </a:p>
          <a:p>
            <a:pPr algn="just"/>
            <a:endParaRPr lang="en-US" sz="1800" dirty="0">
              <a:latin typeface="Calibri" panose="020F0502020204030204" pitchFamily="34" charset="0"/>
            </a:endParaRPr>
          </a:p>
          <a:p>
            <a:pPr algn="just"/>
            <a:endParaRPr lang="en-US" sz="1800" dirty="0" smtClean="0">
              <a:latin typeface="Calibri" panose="020F0502020204030204" pitchFamily="34" charset="0"/>
            </a:endParaRPr>
          </a:p>
          <a:p>
            <a:pPr algn="just"/>
            <a:endParaRPr lang="en-US" sz="1800" dirty="0">
              <a:latin typeface="Calibri" panose="020F0502020204030204" pitchFamily="34" charset="0"/>
            </a:endParaRPr>
          </a:p>
          <a:p>
            <a:pPr algn="just"/>
            <a:endParaRPr lang="en-US" sz="1800" dirty="0">
              <a:latin typeface="Calibri" panose="020F0502020204030204" pitchFamily="34" charset="0"/>
            </a:endParaRPr>
          </a:p>
          <a:p>
            <a:pPr algn="just"/>
            <a:endParaRPr lang="en-US" sz="1800" b="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spcBef>
                <a:spcPts val="1800"/>
              </a:spcBef>
            </a:pPr>
            <a:r>
              <a:rPr lang="en-US" sz="1800" i="1" dirty="0" smtClean="0">
                <a:solidFill>
                  <a:prstClr val="black"/>
                </a:solidFill>
                <a:latin typeface="Calibri" panose="020F0502020204030204" pitchFamily="34" charset="0"/>
                <a:ea typeface="Times New Roman" pitchFamily="39" charset="0"/>
                <a:cs typeface="Calibri"/>
              </a:rPr>
              <a:t>Faculty  </a:t>
            </a:r>
            <a:r>
              <a:rPr lang="en-US" sz="1800" i="1" dirty="0">
                <a:solidFill>
                  <a:prstClr val="black"/>
                </a:solidFill>
                <a:latin typeface="Calibri" panose="020F0502020204030204" pitchFamily="34" charset="0"/>
                <a:ea typeface="Times New Roman" pitchFamily="39" charset="0"/>
                <a:cs typeface="Calibri"/>
              </a:rPr>
              <a:t>Posters Requested by College for AY 2015-16</a:t>
            </a:r>
          </a:p>
          <a:p>
            <a:pPr lvl="0" algn="ctr"/>
            <a:endParaRPr lang="en-US" sz="1800" b="1" dirty="0" smtClean="0">
              <a:solidFill>
                <a:prstClr val="black"/>
              </a:solidFill>
              <a:latin typeface="Calibri" panose="020F0502020204030204" pitchFamily="34" charset="0"/>
              <a:ea typeface="Times New Roman" pitchFamily="39" charset="0"/>
              <a:cs typeface="Calibri"/>
            </a:endParaRPr>
          </a:p>
          <a:p>
            <a:pPr lvl="0" algn="ctr"/>
            <a:r>
              <a:rPr lang="en-US" sz="2400" b="1" dirty="0" smtClean="0">
                <a:solidFill>
                  <a:prstClr val="black"/>
                </a:solidFill>
                <a:latin typeface="Calibri" panose="020F0502020204030204" pitchFamily="34" charset="0"/>
                <a:ea typeface="Times New Roman" pitchFamily="39" charset="0"/>
                <a:cs typeface="Calibri"/>
              </a:rPr>
              <a:t>Graphics</a:t>
            </a:r>
            <a:endParaRPr lang="en-US" sz="2400" b="1" dirty="0">
              <a:solidFill>
                <a:prstClr val="black"/>
              </a:solidFill>
              <a:latin typeface="Calibri" panose="020F0502020204030204" pitchFamily="34" charset="0"/>
              <a:ea typeface="Times New Roman" pitchFamily="39" charset="0"/>
              <a:cs typeface="Calibri"/>
            </a:endParaRPr>
          </a:p>
          <a:p>
            <a:pPr lvl="0"/>
            <a:endParaRPr lang="en-US" sz="1800" dirty="0">
              <a:solidFill>
                <a:prstClr val="black"/>
              </a:solidFill>
              <a:latin typeface="Calibri" panose="020F0502020204030204" pitchFamily="34" charset="0"/>
              <a:ea typeface="Times New Roman" pitchFamily="39" charset="0"/>
              <a:cs typeface="Calibri"/>
            </a:endParaRPr>
          </a:p>
          <a:p>
            <a:pPr lvl="0"/>
            <a:r>
              <a:rPr lang="en-US" sz="18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1800" dirty="0">
              <a:solidFill>
                <a:prstClr val="black"/>
              </a:solidFill>
              <a:latin typeface="Calibri" panose="020F0502020204030204" pitchFamily="34" charset="0"/>
              <a:ea typeface="Times New Roman" pitchFamily="39" charset="0"/>
              <a:cs typeface="Calibri"/>
            </a:endParaRPr>
          </a:p>
          <a:p>
            <a:pPr lvl="0"/>
            <a:r>
              <a:rPr lang="en-US" sz="1800" dirty="0">
                <a:solidFill>
                  <a:prstClr val="black"/>
                </a:solidFill>
                <a:latin typeface="Calibri" panose="020F0502020204030204" pitchFamily="34" charset="0"/>
                <a:ea typeface="Times New Roman" pitchFamily="39" charset="0"/>
                <a:cs typeface="Calibri"/>
              </a:rPr>
              <a:t>Click </a:t>
            </a:r>
            <a:r>
              <a:rPr lang="en-US" sz="1800" b="1" dirty="0">
                <a:solidFill>
                  <a:prstClr val="black"/>
                </a:solidFill>
                <a:latin typeface="Calibri" panose="020F0502020204030204" pitchFamily="34" charset="0"/>
                <a:ea typeface="Times New Roman" pitchFamily="39" charset="0"/>
                <a:cs typeface="Calibri"/>
              </a:rPr>
              <a:t>Insert</a:t>
            </a:r>
            <a:r>
              <a:rPr lang="en-US" sz="1800" dirty="0">
                <a:solidFill>
                  <a:prstClr val="black"/>
                </a:solidFill>
                <a:latin typeface="Calibri" panose="020F0502020204030204" pitchFamily="34" charset="0"/>
                <a:ea typeface="Times New Roman" pitchFamily="39" charset="0"/>
                <a:cs typeface="Calibri"/>
              </a:rPr>
              <a:t> </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 </a:t>
            </a:r>
          </a:p>
        </p:txBody>
      </p:sp>
      <p:sp>
        <p:nvSpPr>
          <p:cNvPr id="18" name="TextBox 17"/>
          <p:cNvSpPr txBox="1"/>
          <p:nvPr/>
        </p:nvSpPr>
        <p:spPr>
          <a:xfrm>
            <a:off x="19298582" y="3771239"/>
            <a:ext cx="7379763" cy="8916722"/>
          </a:xfrm>
          <a:prstGeom prst="rect">
            <a:avLst/>
          </a:prstGeom>
          <a:noFill/>
        </p:spPr>
        <p:txBody>
          <a:bodyPr wrap="square" lIns="52249" tIns="26124" rIns="52249" bIns="26124" rtlCol="0">
            <a:spAutoFit/>
          </a:bodyPr>
          <a:lstStyle/>
          <a:p>
            <a:pPr algn="ctr"/>
            <a:r>
              <a:rPr lang="en-US" sz="2400" b="1" dirty="0">
                <a:ea typeface="Times New Roman" pitchFamily="39" charset="0"/>
                <a:cs typeface="Calibri"/>
              </a:rPr>
              <a:t>Print at 200%</a:t>
            </a:r>
          </a:p>
          <a:p>
            <a:pPr algn="ctr"/>
            <a:endParaRPr lang="en-US" sz="1800" b="1" i="1" dirty="0">
              <a:ea typeface="Times New Roman" pitchFamily="39" charset="0"/>
              <a:cs typeface="Calibri"/>
            </a:endParaRPr>
          </a:p>
          <a:p>
            <a:r>
              <a:rPr lang="en-US" sz="1800" dirty="0">
                <a:ea typeface="Times New Roman" pitchFamily="39" charset="0"/>
                <a:cs typeface="Calibri"/>
              </a:rPr>
              <a:t>Power Point limits the size to 56 inches. In order to get a larger width this poster is sized 18 x 30 inches.  It will then be printed at 200% to achieve a 36x60 inch poster.</a:t>
            </a:r>
          </a:p>
          <a:p>
            <a:pPr algn="ctr"/>
            <a:endParaRPr lang="en-US" sz="1800" b="1" dirty="0" smtClean="0">
              <a:latin typeface="Calibri" panose="020F0502020204030204" pitchFamily="34" charset="0"/>
              <a:ea typeface="Times New Roman" pitchFamily="39" charset="0"/>
              <a:cs typeface="Calibri"/>
            </a:endParaRPr>
          </a:p>
          <a:p>
            <a:pPr algn="ctr"/>
            <a:r>
              <a:rPr lang="en-US" sz="2400" b="1" dirty="0" smtClean="0">
                <a:latin typeface="Calibri" panose="020F0502020204030204" pitchFamily="34" charset="0"/>
                <a:ea typeface="Times New Roman" pitchFamily="39" charset="0"/>
                <a:cs typeface="Calibri"/>
              </a:rPr>
              <a:t>Logos</a:t>
            </a:r>
            <a:endParaRPr lang="en-US" sz="2400" b="1" dirty="0">
              <a:latin typeface="Calibri" panose="020F0502020204030204" pitchFamily="34" charset="0"/>
              <a:ea typeface="Times New Roman" pitchFamily="39" charset="0"/>
              <a:cs typeface="Calibri"/>
            </a:endParaRPr>
          </a:p>
          <a:p>
            <a:pPr algn="ctr"/>
            <a:endParaRPr lang="en-US" sz="1800" b="1" i="1" dirty="0">
              <a:latin typeface="Calibri" panose="020F0502020204030204" pitchFamily="34" charset="0"/>
              <a:ea typeface="Times New Roman" pitchFamily="39" charset="0"/>
              <a:cs typeface="Calibri"/>
            </a:endParaRPr>
          </a:p>
          <a:p>
            <a:r>
              <a:rPr lang="en-US" sz="18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1800" dirty="0">
              <a:latin typeface="Calibri" panose="020F0502020204030204" pitchFamily="34" charset="0"/>
              <a:ea typeface="Times New Roman" pitchFamily="39" charset="0"/>
              <a:cs typeface="Calibri"/>
            </a:endParaRPr>
          </a:p>
          <a:p>
            <a:pPr algn="ctr"/>
            <a:r>
              <a:rPr lang="en-US" sz="2400" b="1" dirty="0">
                <a:solidFill>
                  <a:prstClr val="black"/>
                </a:solidFill>
                <a:latin typeface="Calibri" panose="020F0502020204030204" pitchFamily="34" charset="0"/>
                <a:ea typeface="Times New Roman" pitchFamily="39" charset="0"/>
                <a:cs typeface="Calibri"/>
              </a:rPr>
              <a:t>Free Images</a:t>
            </a: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r>
              <a:rPr lang="en-US" sz="1800" dirty="0">
                <a:solidFill>
                  <a:prstClr val="black"/>
                </a:solidFill>
                <a:latin typeface="Calibri" panose="020F0502020204030204" pitchFamily="34" charset="0"/>
                <a:ea typeface="Times New Roman" pitchFamily="39" charset="0"/>
                <a:cs typeface="Calibri"/>
              </a:rPr>
              <a:t>Images capture readers’ attention! Here are  some  sources for free ones:</a:t>
            </a:r>
          </a:p>
          <a:p>
            <a:pPr lvl="1"/>
            <a:r>
              <a:rPr lang="en-US" sz="1800" u="sng" dirty="0">
                <a:hlinkClick r:id="rId2"/>
              </a:rPr>
              <a:t>https://unsplash.com</a:t>
            </a:r>
            <a:endParaRPr lang="en-US" sz="1800" dirty="0"/>
          </a:p>
          <a:p>
            <a:pPr lvl="1"/>
            <a:r>
              <a:rPr lang="en-US" sz="1800" u="sng" dirty="0">
                <a:hlinkClick r:id="rId3"/>
              </a:rPr>
              <a:t>https://www.pexels.com</a:t>
            </a:r>
            <a:endParaRPr lang="en-US" sz="1800" dirty="0"/>
          </a:p>
          <a:p>
            <a:pPr lvl="1"/>
            <a:r>
              <a:rPr lang="en-US" sz="1800" u="sng" dirty="0">
                <a:hlinkClick r:id="rId4"/>
              </a:rPr>
              <a:t>https://stocksnap.io</a:t>
            </a:r>
            <a:endParaRPr lang="en-US" sz="1800" dirty="0"/>
          </a:p>
          <a:p>
            <a:pPr lvl="1"/>
            <a:r>
              <a:rPr lang="en-US" sz="1800" u="sng" dirty="0">
                <a:hlinkClick r:id="rId5"/>
              </a:rPr>
              <a:t>http://</a:t>
            </a:r>
            <a:r>
              <a:rPr lang="en-US" sz="1800" u="sng" dirty="0" smtClean="0">
                <a:hlinkClick r:id="rId5"/>
              </a:rPr>
              <a:t>picography.co</a:t>
            </a:r>
            <a:endParaRPr lang="en-US" sz="1800" dirty="0"/>
          </a:p>
        </p:txBody>
      </p:sp>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719809" y="1320799"/>
            <a:ext cx="2946493" cy="1782225"/>
          </a:xfrm>
          <a:prstGeom prst="rect">
            <a:avLst/>
          </a:prstGeom>
        </p:spPr>
      </p:pic>
      <p:pic>
        <p:nvPicPr>
          <p:cNvPr id="20" name="Picture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0512" y="2110900"/>
            <a:ext cx="4313700" cy="992124"/>
          </a:xfrm>
          <a:prstGeom prst="rect">
            <a:avLst/>
          </a:prstGeom>
        </p:spPr>
      </p:pic>
      <p:graphicFrame>
        <p:nvGraphicFramePr>
          <p:cNvPr id="21" name="Diagram 20"/>
          <p:cNvGraphicFramePr/>
          <p:nvPr>
            <p:extLst>
              <p:ext uri="{D42A27DB-BD31-4B8C-83A1-F6EECF244321}">
                <p14:modId xmlns:p14="http://schemas.microsoft.com/office/powerpoint/2010/main" val="3844180872"/>
              </p:ext>
            </p:extLst>
          </p:nvPr>
        </p:nvGraphicFramePr>
        <p:xfrm>
          <a:off x="20049416" y="12724132"/>
          <a:ext cx="5659163" cy="280125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2" name="Content Placeholder 3"/>
          <p:cNvGraphicFramePr>
            <a:graphicFrameLocks/>
          </p:cNvGraphicFramePr>
          <p:nvPr>
            <p:extLst>
              <p:ext uri="{D42A27DB-BD31-4B8C-83A1-F6EECF244321}">
                <p14:modId xmlns:p14="http://schemas.microsoft.com/office/powerpoint/2010/main" val="1432397906"/>
              </p:ext>
            </p:extLst>
          </p:nvPr>
        </p:nvGraphicFramePr>
        <p:xfrm>
          <a:off x="9462531" y="10035852"/>
          <a:ext cx="8715488" cy="2694172"/>
        </p:xfrm>
        <a:graphic>
          <a:graphicData uri="http://schemas.openxmlformats.org/drawingml/2006/chart">
            <c:chart xmlns:c="http://schemas.openxmlformats.org/drawingml/2006/chart" xmlns:r="http://schemas.openxmlformats.org/officeDocument/2006/relationships" r:id="rId13"/>
          </a:graphicData>
        </a:graphic>
      </p:graphicFrame>
      <p:pic>
        <p:nvPicPr>
          <p:cNvPr id="24" name="Picture 23"/>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0174581" y="7497416"/>
            <a:ext cx="5638800" cy="317295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935</TotalTime>
  <Words>703</Words>
  <Application>Microsoft Macintosh PowerPoint</Application>
  <PresentationFormat>Custom</PresentationFormat>
  <Paragraphs>98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36</cp:revision>
  <dcterms:created xsi:type="dcterms:W3CDTF">2012-04-09T22:51:13Z</dcterms:created>
  <dcterms:modified xsi:type="dcterms:W3CDTF">2016-08-19T23:21:38Z</dcterms:modified>
</cp:coreProperties>
</file>