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8" d="100"/>
          <a:sy n="68" d="100"/>
        </p:scale>
        <p:origin x="-168" y="-424"/>
      </p:cViewPr>
      <p:guideLst>
        <p:guide orient="horz" pos="5027"/>
        <p:guide pos="87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06633688"/>
        <c:axId val="-2118322792"/>
      </c:barChart>
      <c:catAx>
        <c:axId val="-2106633688"/>
        <c:scaling>
          <c:orientation val="minMax"/>
        </c:scaling>
        <c:delete val="0"/>
        <c:axPos val="b"/>
        <c:majorTickMark val="out"/>
        <c:minorTickMark val="none"/>
        <c:tickLblPos val="nextTo"/>
        <c:crossAx val="-2118322792"/>
        <c:crosses val="autoZero"/>
        <c:auto val="1"/>
        <c:lblAlgn val="ctr"/>
        <c:lblOffset val="100"/>
        <c:noMultiLvlLbl val="0"/>
      </c:catAx>
      <c:valAx>
        <c:axId val="-2118322792"/>
        <c:scaling>
          <c:orientation val="minMax"/>
        </c:scaling>
        <c:delete val="0"/>
        <c:axPos val="l"/>
        <c:majorGridlines/>
        <c:numFmt formatCode="General" sourceLinked="1"/>
        <c:majorTickMark val="out"/>
        <c:minorTickMark val="none"/>
        <c:tickLblPos val="nextTo"/>
        <c:crossAx val="-2106633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5830F9C5-BB27-DD47-8A72-6646346FBFE5}" type="presOf" srcId="{C65051E0-8E96-46EA-9B6A-01528A951CA4}" destId="{D48B4A4C-14E3-40A7-A46E-2DF1C54F3FF1}" srcOrd="0" destOrd="0" presId="urn:microsoft.com/office/officeart/2005/8/layout/vList6"/>
    <dgm:cxn modelId="{0363CBA8-4F0C-8343-9719-328C76BA7CE2}" type="presOf" srcId="{04861ED6-6233-4AF6-BC4E-D414C454583B}" destId="{428854DD-4558-4CE7-8DFC-1384B21CF925}" srcOrd="0" destOrd="0" presId="urn:microsoft.com/office/officeart/2005/8/layout/vList6"/>
    <dgm:cxn modelId="{0AEAC1E3-E925-EB4E-9D6B-ECE470094D28}" type="presOf" srcId="{17BD9A47-672F-4BFD-BEC9-3B2DDF33161C}" destId="{C59ADD0E-A8FA-4B11-8052-1BE8787E46B3}" srcOrd="0" destOrd="2" presId="urn:microsoft.com/office/officeart/2005/8/layout/vList6"/>
    <dgm:cxn modelId="{0FA353CB-8356-314D-9029-35CF4964A6C6}" type="presOf" srcId="{E773A900-D277-4874-8863-58D99F849787}" destId="{C59ADD0E-A8FA-4B11-8052-1BE8787E46B3}" srcOrd="0" destOrd="0" presId="urn:microsoft.com/office/officeart/2005/8/layout/vList6"/>
    <dgm:cxn modelId="{68CECCAC-3C97-394C-91B8-3CCAC901997A}"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9B9CAFD7-DC69-A64B-AC7A-A6AD9F4E7EED}" type="presOf" srcId="{EA639F30-F9F6-4E0D-AA11-8DC5FB1FC52A}" destId="{04FFBF64-3F44-42D7-9A4A-A6E955968CAE}"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E5DC0830-D1C3-EC44-BDB3-44C9879F9CE6}" type="presOf" srcId="{AA9017A1-4CBD-49C4-95F7-5E4F8D04A85D}" destId="{36D9BB4A-5F9F-4D22-9CCC-CEE6D4829A6B}" srcOrd="0" destOrd="0" presId="urn:microsoft.com/office/officeart/2005/8/layout/vList6"/>
    <dgm:cxn modelId="{88C699C8-C0A7-5C41-8DC8-A4970AC170BA}" type="presOf" srcId="{AA079224-7D82-40C5-BC8A-4E8D37B30281}" destId="{04FFBF64-3F44-42D7-9A4A-A6E955968CAE}"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33FA4BE9-BE01-C64E-867A-8982AD612BD6}" type="presOf" srcId="{C3CBFBAF-2301-4925-BBFD-BC17FB0F28EA}" destId="{C59ADD0E-A8FA-4B11-8052-1BE8787E46B3}"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DD709090-1592-144B-97FD-59FF73DB18BA}" type="presOf" srcId="{83F226F8-E36E-449D-B533-1A7D87C28C69}" destId="{602E017F-2DC7-4B15-923E-7AF0B58A84A2}" srcOrd="0" destOrd="0" presId="urn:microsoft.com/office/officeart/2005/8/layout/vList6"/>
    <dgm:cxn modelId="{9C997661-6EC2-594B-9A32-793A06045645}" type="presOf" srcId="{7FF37380-929C-4E3E-B78D-6A542EBBD8D7}" destId="{428854DD-4558-4CE7-8DFC-1384B21CF925}" srcOrd="0" destOrd="1" presId="urn:microsoft.com/office/officeart/2005/8/layout/vList6"/>
    <dgm:cxn modelId="{F3BEC1F3-975E-B941-9190-FFEDF702A273}" type="presParOf" srcId="{602E017F-2DC7-4B15-923E-7AF0B58A84A2}" destId="{D39E233D-3563-491A-BBE8-A56CBCE9356C}" srcOrd="0" destOrd="0" presId="urn:microsoft.com/office/officeart/2005/8/layout/vList6"/>
    <dgm:cxn modelId="{B2DEA3FF-0059-2A48-9E96-CEA40BF41FBA}" type="presParOf" srcId="{D39E233D-3563-491A-BBE8-A56CBCE9356C}" destId="{50BBF47A-20CF-4D27-8D0C-1F02C06EF581}" srcOrd="0" destOrd="0" presId="urn:microsoft.com/office/officeart/2005/8/layout/vList6"/>
    <dgm:cxn modelId="{A05E9C4A-5513-624A-9D27-7C95DD7E86A7}" type="presParOf" srcId="{D39E233D-3563-491A-BBE8-A56CBCE9356C}" destId="{C59ADD0E-A8FA-4B11-8052-1BE8787E46B3}" srcOrd="1" destOrd="0" presId="urn:microsoft.com/office/officeart/2005/8/layout/vList6"/>
    <dgm:cxn modelId="{0399A271-8498-3144-B385-B1CE42B725A8}" type="presParOf" srcId="{602E017F-2DC7-4B15-923E-7AF0B58A84A2}" destId="{5AF299DB-2132-487A-9E10-D98FE8E1763C}" srcOrd="1" destOrd="0" presId="urn:microsoft.com/office/officeart/2005/8/layout/vList6"/>
    <dgm:cxn modelId="{DA2A8E9B-8755-1D4A-A413-54C922FB4FD2}" type="presParOf" srcId="{602E017F-2DC7-4B15-923E-7AF0B58A84A2}" destId="{01BE5A3D-3038-4D40-84E6-2ACCDA109179}" srcOrd="2" destOrd="0" presId="urn:microsoft.com/office/officeart/2005/8/layout/vList6"/>
    <dgm:cxn modelId="{A3B89286-67EC-A748-A2DE-FABDBDBA12A4}" type="presParOf" srcId="{01BE5A3D-3038-4D40-84E6-2ACCDA109179}" destId="{D48B4A4C-14E3-40A7-A46E-2DF1C54F3FF1}" srcOrd="0" destOrd="0" presId="urn:microsoft.com/office/officeart/2005/8/layout/vList6"/>
    <dgm:cxn modelId="{931DBDA4-EEAA-4843-9AB6-EAA8D16E378E}" type="presParOf" srcId="{01BE5A3D-3038-4D40-84E6-2ACCDA109179}" destId="{428854DD-4558-4CE7-8DFC-1384B21CF925}" srcOrd="1" destOrd="0" presId="urn:microsoft.com/office/officeart/2005/8/layout/vList6"/>
    <dgm:cxn modelId="{3D8B2D93-D08F-F943-AA3F-039A8B06E879}" type="presParOf" srcId="{602E017F-2DC7-4B15-923E-7AF0B58A84A2}" destId="{C86DE1E9-9623-40B2-BA1D-26A8DE404280}" srcOrd="3" destOrd="0" presId="urn:microsoft.com/office/officeart/2005/8/layout/vList6"/>
    <dgm:cxn modelId="{05A23BB2-EFF4-D143-BA8A-3E6C4AF1264E}" type="presParOf" srcId="{602E017F-2DC7-4B15-923E-7AF0B58A84A2}" destId="{3088FC37-4AEC-4CDA-9BF2-DA9A170DE8AB}" srcOrd="4" destOrd="0" presId="urn:microsoft.com/office/officeart/2005/8/layout/vList6"/>
    <dgm:cxn modelId="{7F3DE33B-63BB-B840-B5E6-CFFE8C346A94}" type="presParOf" srcId="{3088FC37-4AEC-4CDA-9BF2-DA9A170DE8AB}" destId="{36D9BB4A-5F9F-4D22-9CCC-CEE6D4829A6B}" srcOrd="0" destOrd="0" presId="urn:microsoft.com/office/officeart/2005/8/layout/vList6"/>
    <dgm:cxn modelId="{447D1D56-0421-754A-AAFA-152839DBA18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263665" y="0"/>
          <a:ext cx="3395497" cy="91196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263665" y="113996"/>
        <a:ext cx="3053509" cy="683975"/>
      </dsp:txXfrm>
    </dsp:sp>
    <dsp:sp modelId="{50BBF47A-20CF-4D27-8D0C-1F02C06EF581}">
      <dsp:nvSpPr>
        <dsp:cNvPr id="0" name=""/>
        <dsp:cNvSpPr/>
      </dsp:nvSpPr>
      <dsp:spPr>
        <a:xfrm>
          <a:off x="0" y="0"/>
          <a:ext cx="2263665" cy="91196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4519" y="44519"/>
        <a:ext cx="2174627" cy="822929"/>
      </dsp:txXfrm>
    </dsp:sp>
    <dsp:sp modelId="{428854DD-4558-4CE7-8DFC-1384B21CF925}">
      <dsp:nvSpPr>
        <dsp:cNvPr id="0" name=""/>
        <dsp:cNvSpPr/>
      </dsp:nvSpPr>
      <dsp:spPr>
        <a:xfrm>
          <a:off x="2263665" y="1003164"/>
          <a:ext cx="3395497" cy="91196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263665" y="1117160"/>
        <a:ext cx="3053509" cy="683975"/>
      </dsp:txXfrm>
    </dsp:sp>
    <dsp:sp modelId="{D48B4A4C-14E3-40A7-A46E-2DF1C54F3FF1}">
      <dsp:nvSpPr>
        <dsp:cNvPr id="0" name=""/>
        <dsp:cNvSpPr/>
      </dsp:nvSpPr>
      <dsp:spPr>
        <a:xfrm>
          <a:off x="0" y="1003164"/>
          <a:ext cx="2263665" cy="91196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4519" y="1047683"/>
        <a:ext cx="2174627" cy="822929"/>
      </dsp:txXfrm>
    </dsp:sp>
    <dsp:sp modelId="{04FFBF64-3F44-42D7-9A4A-A6E955968CAE}">
      <dsp:nvSpPr>
        <dsp:cNvPr id="0" name=""/>
        <dsp:cNvSpPr/>
      </dsp:nvSpPr>
      <dsp:spPr>
        <a:xfrm>
          <a:off x="2263665" y="2006329"/>
          <a:ext cx="3395497" cy="91196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263665" y="2120325"/>
        <a:ext cx="3053509" cy="683975"/>
      </dsp:txXfrm>
    </dsp:sp>
    <dsp:sp modelId="{36D9BB4A-5F9F-4D22-9CCC-CEE6D4829A6B}">
      <dsp:nvSpPr>
        <dsp:cNvPr id="0" name=""/>
        <dsp:cNvSpPr/>
      </dsp:nvSpPr>
      <dsp:spPr>
        <a:xfrm>
          <a:off x="0" y="2006329"/>
          <a:ext cx="2263665" cy="91196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4519" y="2050848"/>
        <a:ext cx="2174627" cy="8229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162300"/>
            <a:ext cx="34561464"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6" y="3162300"/>
            <a:ext cx="103236711"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6976113"/>
            <a:ext cx="23317200" cy="3600449"/>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18432780"/>
            <a:ext cx="68899086"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2" y="18432780"/>
            <a:ext cx="68899089"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5219700"/>
            <a:ext cx="12120564"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655322"/>
            <a:ext cx="15335250" cy="14047471"/>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3444242"/>
            <a:ext cx="9024939" cy="11258551"/>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470660"/>
            <a:ext cx="16459200" cy="987552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3840482"/>
            <a:ext cx="24688800" cy="10862311"/>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5255241"/>
            <a:ext cx="6400800" cy="87630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412940" y="3515599"/>
            <a:ext cx="8596595" cy="12528219"/>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56" name="Rectangle 55"/>
          <p:cNvSpPr/>
          <p:nvPr/>
        </p:nvSpPr>
        <p:spPr>
          <a:xfrm>
            <a:off x="438477" y="3515599"/>
            <a:ext cx="8596595" cy="12528219"/>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32" name="Rectangle 31"/>
          <p:cNvSpPr/>
          <p:nvPr/>
        </p:nvSpPr>
        <p:spPr>
          <a:xfrm>
            <a:off x="420440" y="453587"/>
            <a:ext cx="26576131" cy="2708771"/>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75" name="Rectangle 74"/>
          <p:cNvSpPr/>
          <p:nvPr/>
        </p:nvSpPr>
        <p:spPr>
          <a:xfrm>
            <a:off x="18381832" y="3486063"/>
            <a:ext cx="8596595" cy="12528219"/>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10" name="TextBox 9"/>
          <p:cNvSpPr txBox="1"/>
          <p:nvPr/>
        </p:nvSpPr>
        <p:spPr>
          <a:xfrm>
            <a:off x="1247160" y="619885"/>
            <a:ext cx="24937681" cy="2484065"/>
          </a:xfrm>
          <a:prstGeom prst="rect">
            <a:avLst/>
          </a:prstGeom>
          <a:noFill/>
        </p:spPr>
        <p:txBody>
          <a:bodyPr wrap="square" lIns="52249" tIns="26124" rIns="52249" bIns="26124" rtlCol="0">
            <a:spAutoFit/>
          </a:bodyPr>
          <a:lstStyle/>
          <a:p>
            <a:pPr algn="ctr">
              <a:defRPr/>
            </a:pPr>
            <a:r>
              <a:rPr lang="en-US" sz="8800" b="1" dirty="0"/>
              <a:t>36” </a:t>
            </a:r>
            <a:r>
              <a:rPr lang="en-US" sz="8800" b="1"/>
              <a:t>x </a:t>
            </a:r>
            <a:r>
              <a:rPr lang="en-US" sz="8800" b="1"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12" name="TextBox 11"/>
          <p:cNvSpPr txBox="1"/>
          <p:nvPr/>
        </p:nvSpPr>
        <p:spPr>
          <a:xfrm>
            <a:off x="686963" y="3821039"/>
            <a:ext cx="7829313" cy="11948319"/>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4638" indent="-274638" algn="just">
              <a:spcAft>
                <a:spcPts val="3000"/>
              </a:spcAft>
              <a:buFont typeface="Arial" panose="020B0604020202020204" pitchFamily="34" charset="0"/>
              <a:buChar char="•"/>
            </a:pPr>
            <a:r>
              <a:rPr lang="en-US" sz="1800" dirty="0"/>
              <a:t>Everything should big enough to read from 3 to 6 feet away.</a:t>
            </a:r>
          </a:p>
          <a:p>
            <a:pPr marL="274638" indent="-274638" algn="just">
              <a:spcAft>
                <a:spcPts val="3000"/>
              </a:spcAft>
              <a:buFont typeface="Arial" panose="020B0604020202020204" pitchFamily="34" charset="0"/>
              <a:buChar char="•"/>
            </a:pPr>
            <a:r>
              <a:rPr lang="en-US" sz="1800" dirty="0"/>
              <a:t>Your audience should be able to read the text in 5-10 minutes. </a:t>
            </a:r>
          </a:p>
          <a:p>
            <a:pPr marL="274638" indent="-274638" algn="just">
              <a:spcAft>
                <a:spcPts val="3000"/>
              </a:spcAft>
              <a:buFont typeface="Arial" panose="020B0604020202020204" pitchFamily="34" charset="0"/>
              <a:buChar char="•"/>
            </a:pPr>
            <a:r>
              <a:rPr lang="en-US" sz="1800" dirty="0"/>
              <a:t>Summarize your research to reduce the amount of text.  </a:t>
            </a:r>
          </a:p>
          <a:p>
            <a:pPr marL="274638" indent="-274638"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p>
        </p:txBody>
      </p:sp>
      <p:sp>
        <p:nvSpPr>
          <p:cNvPr id="13" name="TextBox 12"/>
          <p:cNvSpPr txBox="1"/>
          <p:nvPr/>
        </p:nvSpPr>
        <p:spPr>
          <a:xfrm>
            <a:off x="9749449" y="3821039"/>
            <a:ext cx="7863061" cy="1247153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4" name="TextBox 13"/>
          <p:cNvSpPr txBox="1"/>
          <p:nvPr/>
        </p:nvSpPr>
        <p:spPr>
          <a:xfrm>
            <a:off x="18676048" y="3821039"/>
            <a:ext cx="8002298" cy="8362724"/>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18 x 30 inches.  It will then be printed at 200% to achieve a 36x60 inch poster.</a:t>
            </a:r>
          </a:p>
          <a:p>
            <a:pPr algn="ctr"/>
            <a:endParaRPr lang="en-US" sz="1800" b="1" dirty="0" smtClean="0">
              <a:latin typeface="Calibri" panose="020F0502020204030204" pitchFamily="34" charset="0"/>
              <a:ea typeface="Times New Roman" pitchFamily="39" charset="0"/>
              <a:cs typeface="Calibri"/>
            </a:endParaRPr>
          </a:p>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Images</a:t>
            </a: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r>
              <a:rPr lang="en-US" sz="1800" u="sng" dirty="0">
                <a:hlinkClick r:id="rId2"/>
              </a:rPr>
              <a:t>https://unsplash.com</a:t>
            </a:r>
            <a:endParaRPr lang="en-US" sz="1800" dirty="0"/>
          </a:p>
          <a:p>
            <a:pPr lvl="1"/>
            <a:r>
              <a:rPr lang="en-US" sz="1800" u="sng" dirty="0">
                <a:hlinkClick r:id="rId3"/>
              </a:rPr>
              <a:t>https://www.pexels.com</a:t>
            </a:r>
            <a:endParaRPr lang="en-US" sz="1800" dirty="0"/>
          </a:p>
          <a:p>
            <a:pPr lvl="1"/>
            <a:r>
              <a:rPr lang="en-US" sz="1800" u="sng" dirty="0">
                <a:hlinkClick r:id="rId4"/>
              </a:rPr>
              <a:t>https://stocksnap.io</a:t>
            </a:r>
            <a:endParaRPr lang="en-US" sz="1800" dirty="0"/>
          </a:p>
          <a:p>
            <a:pPr lvl="1"/>
            <a:r>
              <a:rPr lang="en-US" sz="1800" u="sng" dirty="0">
                <a:hlinkClick r:id="rId5"/>
              </a:rPr>
              <a:t>http://</a:t>
            </a:r>
            <a:r>
              <a:rPr lang="en-US" sz="1800" u="sng" dirty="0" smtClean="0">
                <a:hlinkClick r:id="rId5"/>
              </a:rPr>
              <a:t>picography.co</a:t>
            </a:r>
            <a:endParaRPr lang="en-US" sz="1800" dirty="0"/>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19809" y="1146499"/>
            <a:ext cx="2946493" cy="1782225"/>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9920" y="1986400"/>
            <a:ext cx="4313700" cy="992124"/>
          </a:xfrm>
          <a:prstGeom prst="rect">
            <a:avLst/>
          </a:prstGeom>
        </p:spPr>
      </p:pic>
      <p:graphicFrame>
        <p:nvGraphicFramePr>
          <p:cNvPr id="17" name="Diagram 16"/>
          <p:cNvGraphicFramePr/>
          <p:nvPr>
            <p:extLst>
              <p:ext uri="{D42A27DB-BD31-4B8C-83A1-F6EECF244321}">
                <p14:modId xmlns:p14="http://schemas.microsoft.com/office/powerpoint/2010/main" val="38638453"/>
              </p:ext>
            </p:extLst>
          </p:nvPr>
        </p:nvGraphicFramePr>
        <p:xfrm>
          <a:off x="19924909" y="12582190"/>
          <a:ext cx="5659163" cy="29182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8" name="Content Placeholder 3"/>
          <p:cNvGraphicFramePr>
            <a:graphicFrameLocks/>
          </p:cNvGraphicFramePr>
          <p:nvPr>
            <p:extLst>
              <p:ext uri="{D42A27DB-BD31-4B8C-83A1-F6EECF244321}">
                <p14:modId xmlns:p14="http://schemas.microsoft.com/office/powerpoint/2010/main" val="1660996210"/>
              </p:ext>
            </p:extLst>
          </p:nvPr>
        </p:nvGraphicFramePr>
        <p:xfrm>
          <a:off x="9936964" y="10209185"/>
          <a:ext cx="7481871" cy="2545739"/>
        </p:xfrm>
        <a:graphic>
          <a:graphicData uri="http://schemas.openxmlformats.org/drawingml/2006/chart">
            <c:chart xmlns:c="http://schemas.openxmlformats.org/drawingml/2006/chart" xmlns:r="http://schemas.openxmlformats.org/officeDocument/2006/relationships" r:id="rId13"/>
          </a:graphicData>
        </a:graphic>
      </p:graphicFrame>
      <p:pic>
        <p:nvPicPr>
          <p:cNvPr id="19" name="Picture 1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900665" y="7348013"/>
            <a:ext cx="5638800" cy="317295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915</TotalTime>
  <Words>703</Words>
  <Application>Microsoft Macintosh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31</cp:revision>
  <dcterms:created xsi:type="dcterms:W3CDTF">2012-04-09T22:51:13Z</dcterms:created>
  <dcterms:modified xsi:type="dcterms:W3CDTF">2016-08-19T23:21:45Z</dcterms:modified>
</cp:coreProperties>
</file>