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7432000" cy="16459200"/>
  <p:notesSz cx="6858000" cy="9144000"/>
  <p:defaultText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68" d="100"/>
          <a:sy n="68" d="100"/>
        </p:scale>
        <p:origin x="-168" y="-424"/>
      </p:cViewPr>
      <p:guideLst>
        <p:guide orient="horz"/>
        <p:guide pos="1471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094480008"/>
        <c:axId val="-2092032344"/>
      </c:barChart>
      <c:catAx>
        <c:axId val="-2094480008"/>
        <c:scaling>
          <c:orientation val="minMax"/>
        </c:scaling>
        <c:delete val="0"/>
        <c:axPos val="b"/>
        <c:majorTickMark val="out"/>
        <c:minorTickMark val="none"/>
        <c:tickLblPos val="nextTo"/>
        <c:crossAx val="-2092032344"/>
        <c:crosses val="autoZero"/>
        <c:auto val="1"/>
        <c:lblAlgn val="ctr"/>
        <c:lblOffset val="100"/>
        <c:noMultiLvlLbl val="0"/>
      </c:catAx>
      <c:valAx>
        <c:axId val="-2092032344"/>
        <c:scaling>
          <c:orientation val="minMax"/>
        </c:scaling>
        <c:delete val="0"/>
        <c:axPos val="l"/>
        <c:majorGridlines/>
        <c:numFmt formatCode="General" sourceLinked="1"/>
        <c:majorTickMark val="out"/>
        <c:minorTickMark val="none"/>
        <c:tickLblPos val="nextTo"/>
        <c:crossAx val="-20944800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D940E88D-0E52-0348-A360-0D675A7C4DB1}" type="presOf" srcId="{7D9EF975-511F-49CB-83D7-034D0DD0B681}" destId="{50BBF47A-20CF-4D27-8D0C-1F02C06EF581}"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5015B69C-D456-3041-9B8F-8D29BAE0EC5B}" type="presOf" srcId="{AA9017A1-4CBD-49C4-95F7-5E4F8D04A85D}" destId="{36D9BB4A-5F9F-4D22-9CCC-CEE6D4829A6B}" srcOrd="0" destOrd="0" presId="urn:microsoft.com/office/officeart/2005/8/layout/vList6"/>
    <dgm:cxn modelId="{4870D7B7-BC34-B648-9A83-37A5CAFB813E}" type="presOf" srcId="{E773A900-D277-4874-8863-58D99F849787}" destId="{C59ADD0E-A8FA-4B11-8052-1BE8787E46B3}"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9B41B94E-D730-43AC-9AA5-069906F9C484}" srcId="{7D9EF975-511F-49CB-83D7-034D0DD0B681}" destId="{C3CBFBAF-2301-4925-BBFD-BC17FB0F28EA}" srcOrd="1" destOrd="0" parTransId="{132A8136-DA7A-4C1D-9898-5B19FD1ED3E0}" sibTransId="{7A90A813-0C34-4784-A366-410F62EF3310}"/>
    <dgm:cxn modelId="{E38D3FEC-5A8A-AF4B-B2CF-F7AFDB657771}" type="presOf" srcId="{C3CBFBAF-2301-4925-BBFD-BC17FB0F28EA}" destId="{C59ADD0E-A8FA-4B11-8052-1BE8787E46B3}" srcOrd="0" destOrd="1" presId="urn:microsoft.com/office/officeart/2005/8/layout/vList6"/>
    <dgm:cxn modelId="{2143BC06-439B-4044-940A-DFA174566E15}" type="presOf" srcId="{04861ED6-6233-4AF6-BC4E-D414C454583B}" destId="{428854DD-4558-4CE7-8DFC-1384B21CF925}" srcOrd="0" destOrd="0" presId="urn:microsoft.com/office/officeart/2005/8/layout/vList6"/>
    <dgm:cxn modelId="{8C38D4DF-84AA-4D49-B527-EB4BB1804639}" srcId="{C65051E0-8E96-46EA-9B6A-01528A951CA4}" destId="{04861ED6-6233-4AF6-BC4E-D414C454583B}" srcOrd="0" destOrd="0" parTransId="{B722ABBF-E05E-4AD3-888A-9D9FDA158C4A}" sibTransId="{58D34BCE-C3BA-4800-89E6-CB1C71203FC5}"/>
    <dgm:cxn modelId="{D24A8C08-FE5F-4DFD-9D48-33BAC5A0C99F}" srcId="{83F226F8-E36E-449D-B533-1A7D87C28C69}" destId="{AA9017A1-4CBD-49C4-95F7-5E4F8D04A85D}" srcOrd="2" destOrd="0" parTransId="{58CFFFED-3EA7-4215-96EE-AAB4F2BDEDD1}" sibTransId="{12D45722-B48B-4DA9-B18D-1955BED66BB4}"/>
    <dgm:cxn modelId="{36FCF43F-85DD-8645-BE52-DA6B942A1507}" type="presOf" srcId="{7FF37380-929C-4E3E-B78D-6A542EBBD8D7}" destId="{428854DD-4558-4CE7-8DFC-1384B21CF925}" srcOrd="0" destOrd="1" presId="urn:microsoft.com/office/officeart/2005/8/layout/vList6"/>
    <dgm:cxn modelId="{61E850F6-DE8D-CA41-9D27-1051BAB2BAD7}" type="presOf" srcId="{17BD9A47-672F-4BFD-BEC9-3B2DDF33161C}" destId="{C59ADD0E-A8FA-4B11-8052-1BE8787E46B3}" srcOrd="0" destOrd="2" presId="urn:microsoft.com/office/officeart/2005/8/layout/vList6"/>
    <dgm:cxn modelId="{82FF1D65-CF4E-7041-9A79-6439CE9490DC}" type="presOf" srcId="{C65051E0-8E96-46EA-9B6A-01528A951CA4}" destId="{D48B4A4C-14E3-40A7-A46E-2DF1C54F3FF1}" srcOrd="0" destOrd="0" presId="urn:microsoft.com/office/officeart/2005/8/layout/vList6"/>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2D64C3A1-CB67-8A43-9624-4C5B6E843A78}" type="presOf" srcId="{EA639F30-F9F6-4E0D-AA11-8DC5FB1FC52A}" destId="{04FFBF64-3F44-42D7-9A4A-A6E955968CAE}" srcOrd="0" destOrd="0"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D4E6689A-D9EE-5349-B24E-E62569F38ED5}" type="presOf" srcId="{83F226F8-E36E-449D-B533-1A7D87C28C69}" destId="{602E017F-2DC7-4B15-923E-7AF0B58A84A2}" srcOrd="0" destOrd="0"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1B328289-E2FD-1B4F-8764-7A98B110C2C0}" type="presOf" srcId="{AA079224-7D82-40C5-BC8A-4E8D37B30281}" destId="{04FFBF64-3F44-42D7-9A4A-A6E955968CAE}" srcOrd="0" destOrd="1" presId="urn:microsoft.com/office/officeart/2005/8/layout/vList6"/>
    <dgm:cxn modelId="{33A666C5-5572-43D5-B6A2-49710F8B741F}" srcId="{7D9EF975-511F-49CB-83D7-034D0DD0B681}" destId="{E773A900-D277-4874-8863-58D99F849787}" srcOrd="0" destOrd="0" parTransId="{D5462A90-3531-48D2-A324-D81F6C5398E9}" sibTransId="{325CC17E-02E5-40DE-95EA-19AA881F49D4}"/>
    <dgm:cxn modelId="{8EACC8D3-DA76-114F-82A8-D6B8E70B716B}" type="presParOf" srcId="{602E017F-2DC7-4B15-923E-7AF0B58A84A2}" destId="{D39E233D-3563-491A-BBE8-A56CBCE9356C}" srcOrd="0" destOrd="0" presId="urn:microsoft.com/office/officeart/2005/8/layout/vList6"/>
    <dgm:cxn modelId="{488A7517-6CBC-8D4D-893E-0AA6BEEBC395}" type="presParOf" srcId="{D39E233D-3563-491A-BBE8-A56CBCE9356C}" destId="{50BBF47A-20CF-4D27-8D0C-1F02C06EF581}" srcOrd="0" destOrd="0" presId="urn:microsoft.com/office/officeart/2005/8/layout/vList6"/>
    <dgm:cxn modelId="{84CFB1E9-FF44-1341-8AAB-590BC7F79EDF}" type="presParOf" srcId="{D39E233D-3563-491A-BBE8-A56CBCE9356C}" destId="{C59ADD0E-A8FA-4B11-8052-1BE8787E46B3}" srcOrd="1" destOrd="0" presId="urn:microsoft.com/office/officeart/2005/8/layout/vList6"/>
    <dgm:cxn modelId="{0A2CE8CC-ACFE-B54B-A550-F32AA10C25BF}" type="presParOf" srcId="{602E017F-2DC7-4B15-923E-7AF0B58A84A2}" destId="{5AF299DB-2132-487A-9E10-D98FE8E1763C}" srcOrd="1" destOrd="0" presId="urn:microsoft.com/office/officeart/2005/8/layout/vList6"/>
    <dgm:cxn modelId="{2448CC12-F252-DB4A-9E47-7D62EEAE8275}" type="presParOf" srcId="{602E017F-2DC7-4B15-923E-7AF0B58A84A2}" destId="{01BE5A3D-3038-4D40-84E6-2ACCDA109179}" srcOrd="2" destOrd="0" presId="urn:microsoft.com/office/officeart/2005/8/layout/vList6"/>
    <dgm:cxn modelId="{00EBF1DB-04E0-7F4B-B7A8-3B0E8D3DB668}" type="presParOf" srcId="{01BE5A3D-3038-4D40-84E6-2ACCDA109179}" destId="{D48B4A4C-14E3-40A7-A46E-2DF1C54F3FF1}" srcOrd="0" destOrd="0" presId="urn:microsoft.com/office/officeart/2005/8/layout/vList6"/>
    <dgm:cxn modelId="{DCB191CC-3E20-7B48-9164-C40207F826EA}" type="presParOf" srcId="{01BE5A3D-3038-4D40-84E6-2ACCDA109179}" destId="{428854DD-4558-4CE7-8DFC-1384B21CF925}" srcOrd="1" destOrd="0" presId="urn:microsoft.com/office/officeart/2005/8/layout/vList6"/>
    <dgm:cxn modelId="{5A53CFD4-2355-CF45-BE87-BE5237A170A2}" type="presParOf" srcId="{602E017F-2DC7-4B15-923E-7AF0B58A84A2}" destId="{C86DE1E9-9623-40B2-BA1D-26A8DE404280}" srcOrd="3" destOrd="0" presId="urn:microsoft.com/office/officeart/2005/8/layout/vList6"/>
    <dgm:cxn modelId="{688195CC-5A0F-F243-A333-6AC04A7DECC5}" type="presParOf" srcId="{602E017F-2DC7-4B15-923E-7AF0B58A84A2}" destId="{3088FC37-4AEC-4CDA-9BF2-DA9A170DE8AB}" srcOrd="4" destOrd="0" presId="urn:microsoft.com/office/officeart/2005/8/layout/vList6"/>
    <dgm:cxn modelId="{DD35E937-6602-7B4C-BD72-8738FBD8179F}" type="presParOf" srcId="{3088FC37-4AEC-4CDA-9BF2-DA9A170DE8AB}" destId="{36D9BB4A-5F9F-4D22-9CCC-CEE6D4829A6B}" srcOrd="0" destOrd="0" presId="urn:microsoft.com/office/officeart/2005/8/layout/vList6"/>
    <dgm:cxn modelId="{C9014CC3-2A15-B246-AE95-C9FBCA0B0C3E}"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2263665" y="0"/>
          <a:ext cx="3395497" cy="911967"/>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2263665" y="113996"/>
        <a:ext cx="3053509" cy="683975"/>
      </dsp:txXfrm>
    </dsp:sp>
    <dsp:sp modelId="{50BBF47A-20CF-4D27-8D0C-1F02C06EF581}">
      <dsp:nvSpPr>
        <dsp:cNvPr id="0" name=""/>
        <dsp:cNvSpPr/>
      </dsp:nvSpPr>
      <dsp:spPr>
        <a:xfrm>
          <a:off x="0" y="0"/>
          <a:ext cx="2263665" cy="91196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44519" y="44519"/>
        <a:ext cx="2174627" cy="822929"/>
      </dsp:txXfrm>
    </dsp:sp>
    <dsp:sp modelId="{428854DD-4558-4CE7-8DFC-1384B21CF925}">
      <dsp:nvSpPr>
        <dsp:cNvPr id="0" name=""/>
        <dsp:cNvSpPr/>
      </dsp:nvSpPr>
      <dsp:spPr>
        <a:xfrm>
          <a:off x="2263665" y="1003164"/>
          <a:ext cx="3395497" cy="911967"/>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263665" y="1117160"/>
        <a:ext cx="3053509" cy="683975"/>
      </dsp:txXfrm>
    </dsp:sp>
    <dsp:sp modelId="{D48B4A4C-14E3-40A7-A46E-2DF1C54F3FF1}">
      <dsp:nvSpPr>
        <dsp:cNvPr id="0" name=""/>
        <dsp:cNvSpPr/>
      </dsp:nvSpPr>
      <dsp:spPr>
        <a:xfrm>
          <a:off x="0" y="1003164"/>
          <a:ext cx="2263665" cy="911967"/>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44519" y="1047683"/>
        <a:ext cx="2174627" cy="822929"/>
      </dsp:txXfrm>
    </dsp:sp>
    <dsp:sp modelId="{04FFBF64-3F44-42D7-9A4A-A6E955968CAE}">
      <dsp:nvSpPr>
        <dsp:cNvPr id="0" name=""/>
        <dsp:cNvSpPr/>
      </dsp:nvSpPr>
      <dsp:spPr>
        <a:xfrm>
          <a:off x="2263665" y="2006329"/>
          <a:ext cx="3395497" cy="911967"/>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2263665" y="2120325"/>
        <a:ext cx="3053509" cy="683975"/>
      </dsp:txXfrm>
    </dsp:sp>
    <dsp:sp modelId="{36D9BB4A-5F9F-4D22-9CCC-CEE6D4829A6B}">
      <dsp:nvSpPr>
        <dsp:cNvPr id="0" name=""/>
        <dsp:cNvSpPr/>
      </dsp:nvSpPr>
      <dsp:spPr>
        <a:xfrm>
          <a:off x="0" y="2006329"/>
          <a:ext cx="2263665" cy="911967"/>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44519" y="2050848"/>
        <a:ext cx="2174627" cy="82292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021"/>
            <a:ext cx="23317200" cy="3528060"/>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9326880"/>
            <a:ext cx="19202400" cy="4206240"/>
          </a:xfrm>
        </p:spPr>
        <p:txBody>
          <a:bodyPr/>
          <a:lstStyle>
            <a:lvl1pPr marL="0" indent="0" algn="ctr">
              <a:buNone/>
              <a:defRPr>
                <a:solidFill>
                  <a:schemeClr val="tx1">
                    <a:tint val="75000"/>
                  </a:schemeClr>
                </a:solidFill>
              </a:defRPr>
            </a:lvl1pPr>
            <a:lvl2pPr marL="1373386" indent="0" algn="ctr">
              <a:buNone/>
              <a:defRPr>
                <a:solidFill>
                  <a:schemeClr val="tx1">
                    <a:tint val="75000"/>
                  </a:schemeClr>
                </a:solidFill>
              </a:defRPr>
            </a:lvl2pPr>
            <a:lvl3pPr marL="2746772" indent="0" algn="ctr">
              <a:buNone/>
              <a:defRPr>
                <a:solidFill>
                  <a:schemeClr val="tx1">
                    <a:tint val="75000"/>
                  </a:schemeClr>
                </a:solidFill>
              </a:defRPr>
            </a:lvl3pPr>
            <a:lvl4pPr marL="4120159" indent="0" algn="ctr">
              <a:buNone/>
              <a:defRPr>
                <a:solidFill>
                  <a:schemeClr val="tx1">
                    <a:tint val="75000"/>
                  </a:schemeClr>
                </a:solidFill>
              </a:defRPr>
            </a:lvl4pPr>
            <a:lvl5pPr marL="5493545" indent="0" algn="ctr">
              <a:buNone/>
              <a:defRPr>
                <a:solidFill>
                  <a:schemeClr val="tx1">
                    <a:tint val="75000"/>
                  </a:schemeClr>
                </a:solidFill>
              </a:defRPr>
            </a:lvl5pPr>
            <a:lvl6pPr marL="6866931" indent="0" algn="ctr">
              <a:buNone/>
              <a:defRPr>
                <a:solidFill>
                  <a:schemeClr val="tx1">
                    <a:tint val="75000"/>
                  </a:schemeClr>
                </a:solidFill>
              </a:defRPr>
            </a:lvl6pPr>
            <a:lvl7pPr marL="8240318" indent="0" algn="ctr">
              <a:buNone/>
              <a:defRPr>
                <a:solidFill>
                  <a:schemeClr val="tx1">
                    <a:tint val="75000"/>
                  </a:schemeClr>
                </a:solidFill>
              </a:defRPr>
            </a:lvl7pPr>
            <a:lvl8pPr marL="9613704" indent="0" algn="ctr">
              <a:buNone/>
              <a:defRPr>
                <a:solidFill>
                  <a:schemeClr val="tx1">
                    <a:tint val="75000"/>
                  </a:schemeClr>
                </a:solidFill>
              </a:defRPr>
            </a:lvl8pPr>
            <a:lvl9pPr marL="1098709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375826" y="3162300"/>
            <a:ext cx="34561464" cy="674103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81916" y="3162300"/>
            <a:ext cx="103236711" cy="674103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561"/>
            <a:ext cx="23317200" cy="3268980"/>
          </a:xfrm>
        </p:spPr>
        <p:txBody>
          <a:bodyPr anchor="t"/>
          <a:lstStyle>
            <a:lvl1pPr algn="l">
              <a:defRPr sz="12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9" y="6976113"/>
            <a:ext cx="23317200" cy="3600449"/>
          </a:xfrm>
        </p:spPr>
        <p:txBody>
          <a:bodyPr anchor="b"/>
          <a:lstStyle>
            <a:lvl1pPr marL="0" indent="0">
              <a:buNone/>
              <a:defRPr sz="6000">
                <a:solidFill>
                  <a:schemeClr val="tx1">
                    <a:tint val="75000"/>
                  </a:schemeClr>
                </a:solidFill>
              </a:defRPr>
            </a:lvl1pPr>
            <a:lvl2pPr marL="1373386" indent="0">
              <a:buNone/>
              <a:defRPr sz="5400">
                <a:solidFill>
                  <a:schemeClr val="tx1">
                    <a:tint val="75000"/>
                  </a:schemeClr>
                </a:solidFill>
              </a:defRPr>
            </a:lvl2pPr>
            <a:lvl3pPr marL="2746772" indent="0">
              <a:buNone/>
              <a:defRPr sz="4800">
                <a:solidFill>
                  <a:schemeClr val="tx1">
                    <a:tint val="75000"/>
                  </a:schemeClr>
                </a:solidFill>
              </a:defRPr>
            </a:lvl3pPr>
            <a:lvl4pPr marL="4120159" indent="0">
              <a:buNone/>
              <a:defRPr sz="4200">
                <a:solidFill>
                  <a:schemeClr val="tx1">
                    <a:tint val="75000"/>
                  </a:schemeClr>
                </a:solidFill>
              </a:defRPr>
            </a:lvl4pPr>
            <a:lvl5pPr marL="5493545" indent="0">
              <a:buNone/>
              <a:defRPr sz="4200">
                <a:solidFill>
                  <a:schemeClr val="tx1">
                    <a:tint val="75000"/>
                  </a:schemeClr>
                </a:solidFill>
              </a:defRPr>
            </a:lvl5pPr>
            <a:lvl6pPr marL="6866931" indent="0">
              <a:buNone/>
              <a:defRPr sz="4200">
                <a:solidFill>
                  <a:schemeClr val="tx1">
                    <a:tint val="75000"/>
                  </a:schemeClr>
                </a:solidFill>
              </a:defRPr>
            </a:lvl6pPr>
            <a:lvl7pPr marL="8240318" indent="0">
              <a:buNone/>
              <a:defRPr sz="4200">
                <a:solidFill>
                  <a:schemeClr val="tx1">
                    <a:tint val="75000"/>
                  </a:schemeClr>
                </a:solidFill>
              </a:defRPr>
            </a:lvl7pPr>
            <a:lvl8pPr marL="9613704" indent="0">
              <a:buNone/>
              <a:defRPr sz="4200">
                <a:solidFill>
                  <a:schemeClr val="tx1">
                    <a:tint val="75000"/>
                  </a:schemeClr>
                </a:solidFill>
              </a:defRPr>
            </a:lvl8pPr>
            <a:lvl9pPr marL="10987090" indent="0">
              <a:buNone/>
              <a:defRPr sz="4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81915" y="18432780"/>
            <a:ext cx="68899086" cy="52139851"/>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7038202" y="18432780"/>
            <a:ext cx="68899089" cy="52139851"/>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9131"/>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1" y="3684271"/>
            <a:ext cx="12120564" cy="1535429"/>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4" name="Content Placeholder 3"/>
          <p:cNvSpPr>
            <a:spLocks noGrp="1"/>
          </p:cNvSpPr>
          <p:nvPr>
            <p:ph sz="half" idx="2"/>
          </p:nvPr>
        </p:nvSpPr>
        <p:spPr>
          <a:xfrm>
            <a:off x="1371601" y="5219700"/>
            <a:ext cx="12120564" cy="9483091"/>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7" y="3684271"/>
            <a:ext cx="12125325" cy="1535429"/>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6" name="Content Placeholder 5"/>
          <p:cNvSpPr>
            <a:spLocks noGrp="1"/>
          </p:cNvSpPr>
          <p:nvPr>
            <p:ph sz="quarter" idx="4"/>
          </p:nvPr>
        </p:nvSpPr>
        <p:spPr>
          <a:xfrm>
            <a:off x="13935077" y="5219700"/>
            <a:ext cx="12125325" cy="9483091"/>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655320"/>
            <a:ext cx="9024939" cy="2788920"/>
          </a:xfrm>
        </p:spPr>
        <p:txBody>
          <a:bodyPr anchor="b"/>
          <a:lstStyle>
            <a:lvl1pPr algn="l">
              <a:defRPr sz="6000" b="1"/>
            </a:lvl1pPr>
          </a:lstStyle>
          <a:p>
            <a:r>
              <a:rPr lang="en-US" smtClean="0"/>
              <a:t>Click to edit Master title style</a:t>
            </a:r>
            <a:endParaRPr lang="en-US"/>
          </a:p>
        </p:txBody>
      </p:sp>
      <p:sp>
        <p:nvSpPr>
          <p:cNvPr id="3" name="Content Placeholder 2"/>
          <p:cNvSpPr>
            <a:spLocks noGrp="1"/>
          </p:cNvSpPr>
          <p:nvPr>
            <p:ph idx="1"/>
          </p:nvPr>
        </p:nvSpPr>
        <p:spPr>
          <a:xfrm>
            <a:off x="10725150" y="655322"/>
            <a:ext cx="15335250" cy="14047471"/>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2" y="3444242"/>
            <a:ext cx="9024939" cy="11258551"/>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1521440"/>
            <a:ext cx="16459200" cy="1360171"/>
          </a:xfrm>
        </p:spPr>
        <p:txBody>
          <a:bodyPr anchor="b"/>
          <a:lstStyle>
            <a:lvl1pPr algn="l">
              <a:defRPr sz="6000" b="1"/>
            </a:lvl1pPr>
          </a:lstStyle>
          <a:p>
            <a:r>
              <a:rPr lang="en-US" smtClean="0"/>
              <a:t>Click to edit Master title style</a:t>
            </a:r>
            <a:endParaRPr lang="en-US"/>
          </a:p>
        </p:txBody>
      </p:sp>
      <p:sp>
        <p:nvSpPr>
          <p:cNvPr id="3" name="Picture Placeholder 2"/>
          <p:cNvSpPr>
            <a:spLocks noGrp="1"/>
          </p:cNvSpPr>
          <p:nvPr>
            <p:ph type="pic" idx="1"/>
          </p:nvPr>
        </p:nvSpPr>
        <p:spPr>
          <a:xfrm>
            <a:off x="5376864" y="1470660"/>
            <a:ext cx="16459200" cy="9875520"/>
          </a:xfrm>
        </p:spPr>
        <p:txBody>
          <a:bodyPr/>
          <a:lstStyle>
            <a:lvl1pPr marL="0" indent="0">
              <a:buNone/>
              <a:defRPr sz="9600"/>
            </a:lvl1pPr>
            <a:lvl2pPr marL="1373386" indent="0">
              <a:buNone/>
              <a:defRPr sz="8400"/>
            </a:lvl2pPr>
            <a:lvl3pPr marL="2746772" indent="0">
              <a:buNone/>
              <a:defRPr sz="7200"/>
            </a:lvl3pPr>
            <a:lvl4pPr marL="4120159" indent="0">
              <a:buNone/>
              <a:defRPr sz="6000"/>
            </a:lvl4pPr>
            <a:lvl5pPr marL="5493545" indent="0">
              <a:buNone/>
              <a:defRPr sz="6000"/>
            </a:lvl5pPr>
            <a:lvl6pPr marL="6866931" indent="0">
              <a:buNone/>
              <a:defRPr sz="6000"/>
            </a:lvl6pPr>
            <a:lvl7pPr marL="8240318" indent="0">
              <a:buNone/>
              <a:defRPr sz="6000"/>
            </a:lvl7pPr>
            <a:lvl8pPr marL="9613704" indent="0">
              <a:buNone/>
              <a:defRPr sz="6000"/>
            </a:lvl8pPr>
            <a:lvl9pPr marL="10987090" indent="0">
              <a:buNone/>
              <a:defRPr sz="6000"/>
            </a:lvl9pPr>
          </a:lstStyle>
          <a:p>
            <a:endParaRPr lang="en-US"/>
          </a:p>
        </p:txBody>
      </p:sp>
      <p:sp>
        <p:nvSpPr>
          <p:cNvPr id="4" name="Text Placeholder 3"/>
          <p:cNvSpPr>
            <a:spLocks noGrp="1"/>
          </p:cNvSpPr>
          <p:nvPr>
            <p:ph type="body" sz="half" idx="2"/>
          </p:nvPr>
        </p:nvSpPr>
        <p:spPr>
          <a:xfrm>
            <a:off x="5376864" y="12881611"/>
            <a:ext cx="16459200" cy="1931669"/>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59131"/>
            <a:ext cx="24688800" cy="2743200"/>
          </a:xfrm>
          <a:prstGeom prst="rect">
            <a:avLst/>
          </a:prstGeom>
        </p:spPr>
        <p:txBody>
          <a:bodyPr vert="horz" lIns="274677" tIns="137339" rIns="274677" bIns="13733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3840482"/>
            <a:ext cx="24688800" cy="10862311"/>
          </a:xfrm>
          <a:prstGeom prst="rect">
            <a:avLst/>
          </a:prstGeom>
        </p:spPr>
        <p:txBody>
          <a:bodyPr vert="horz" lIns="274677" tIns="137339" rIns="274677" bIns="1373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0" y="15255241"/>
            <a:ext cx="6400800" cy="876300"/>
          </a:xfrm>
          <a:prstGeom prst="rect">
            <a:avLst/>
          </a:prstGeom>
        </p:spPr>
        <p:txBody>
          <a:bodyPr vert="horz" lIns="274677" tIns="137339" rIns="274677" bIns="137339" rtlCol="0" anchor="ctr"/>
          <a:lstStyle>
            <a:lvl1pPr algn="l">
              <a:defRPr sz="36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9372600" y="15255241"/>
            <a:ext cx="8686800" cy="876300"/>
          </a:xfrm>
          <a:prstGeom prst="rect">
            <a:avLst/>
          </a:prstGeom>
        </p:spPr>
        <p:txBody>
          <a:bodyPr vert="horz" lIns="274677" tIns="137339" rIns="274677" bIns="137339"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15255241"/>
            <a:ext cx="6400800" cy="876300"/>
          </a:xfrm>
          <a:prstGeom prst="rect">
            <a:avLst/>
          </a:prstGeom>
        </p:spPr>
        <p:txBody>
          <a:bodyPr vert="horz" lIns="274677" tIns="137339" rIns="274677" bIns="137339" rtlCol="0" anchor="ctr"/>
          <a:lstStyle>
            <a:lvl1pPr algn="r">
              <a:defRPr sz="36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73386" rtl="0" eaLnBrk="1" latinLnBrk="0" hangingPunct="1">
        <a:spcBef>
          <a:spcPct val="0"/>
        </a:spcBef>
        <a:buNone/>
        <a:defRPr sz="13200" kern="1200">
          <a:solidFill>
            <a:schemeClr val="tx1"/>
          </a:solidFill>
          <a:latin typeface="+mj-lt"/>
          <a:ea typeface="+mj-ea"/>
          <a:cs typeface="+mj-cs"/>
        </a:defRPr>
      </a:lvl1pPr>
    </p:titleStyle>
    <p:bodyStyle>
      <a:lvl1pPr marL="1030040" indent="-1030040" algn="l" defTabSz="1373386" rtl="0" eaLnBrk="1" latinLnBrk="0" hangingPunct="1">
        <a:spcBef>
          <a:spcPct val="20000"/>
        </a:spcBef>
        <a:buFont typeface="Arial"/>
        <a:buChar char="•"/>
        <a:defRPr sz="9600" kern="1200">
          <a:solidFill>
            <a:schemeClr val="tx1"/>
          </a:solidFill>
          <a:latin typeface="+mn-lt"/>
          <a:ea typeface="+mn-ea"/>
          <a:cs typeface="+mn-cs"/>
        </a:defRPr>
      </a:lvl1pPr>
      <a:lvl2pPr marL="2231752" indent="-858366" algn="l" defTabSz="1373386" rtl="0" eaLnBrk="1" latinLnBrk="0" hangingPunct="1">
        <a:spcBef>
          <a:spcPct val="20000"/>
        </a:spcBef>
        <a:buFont typeface="Arial"/>
        <a:buChar char="–"/>
        <a:defRPr sz="8400" kern="1200">
          <a:solidFill>
            <a:schemeClr val="tx1"/>
          </a:solidFill>
          <a:latin typeface="+mn-lt"/>
          <a:ea typeface="+mn-ea"/>
          <a:cs typeface="+mn-cs"/>
        </a:defRPr>
      </a:lvl2pPr>
      <a:lvl3pPr marL="3433465" indent="-686693" algn="l" defTabSz="1373386" rtl="0" eaLnBrk="1" latinLnBrk="0" hangingPunct="1">
        <a:spcBef>
          <a:spcPct val="20000"/>
        </a:spcBef>
        <a:buFont typeface="Arial"/>
        <a:buChar char="•"/>
        <a:defRPr sz="7200" kern="1200">
          <a:solidFill>
            <a:schemeClr val="tx1"/>
          </a:solidFill>
          <a:latin typeface="+mn-lt"/>
          <a:ea typeface="+mn-ea"/>
          <a:cs typeface="+mn-cs"/>
        </a:defRPr>
      </a:lvl3pPr>
      <a:lvl4pPr marL="4806852" indent="-686693" algn="l" defTabSz="1373386" rtl="0" eaLnBrk="1" latinLnBrk="0" hangingPunct="1">
        <a:spcBef>
          <a:spcPct val="20000"/>
        </a:spcBef>
        <a:buFont typeface="Arial"/>
        <a:buChar char="–"/>
        <a:defRPr sz="6000" kern="1200">
          <a:solidFill>
            <a:schemeClr val="tx1"/>
          </a:solidFill>
          <a:latin typeface="+mn-lt"/>
          <a:ea typeface="+mn-ea"/>
          <a:cs typeface="+mn-cs"/>
        </a:defRPr>
      </a:lvl4pPr>
      <a:lvl5pPr marL="6180238" indent="-686693" algn="l" defTabSz="1373386" rtl="0" eaLnBrk="1" latinLnBrk="0" hangingPunct="1">
        <a:spcBef>
          <a:spcPct val="20000"/>
        </a:spcBef>
        <a:buFont typeface="Arial"/>
        <a:buChar char="»"/>
        <a:defRPr sz="6000" kern="1200">
          <a:solidFill>
            <a:schemeClr val="tx1"/>
          </a:solidFill>
          <a:latin typeface="+mn-lt"/>
          <a:ea typeface="+mn-ea"/>
          <a:cs typeface="+mn-cs"/>
        </a:defRPr>
      </a:lvl5pPr>
      <a:lvl6pPr marL="7553625" indent="-686693" algn="l" defTabSz="1373386" rtl="0" eaLnBrk="1" latinLnBrk="0" hangingPunct="1">
        <a:spcBef>
          <a:spcPct val="20000"/>
        </a:spcBef>
        <a:buFont typeface="Arial"/>
        <a:buChar char="•"/>
        <a:defRPr sz="6000" kern="1200">
          <a:solidFill>
            <a:schemeClr val="tx1"/>
          </a:solidFill>
          <a:latin typeface="+mn-lt"/>
          <a:ea typeface="+mn-ea"/>
          <a:cs typeface="+mn-cs"/>
        </a:defRPr>
      </a:lvl6pPr>
      <a:lvl7pPr marL="8927011" indent="-686693" algn="l" defTabSz="1373386" rtl="0" eaLnBrk="1" latinLnBrk="0" hangingPunct="1">
        <a:spcBef>
          <a:spcPct val="20000"/>
        </a:spcBef>
        <a:buFont typeface="Arial"/>
        <a:buChar char="•"/>
        <a:defRPr sz="6000" kern="1200">
          <a:solidFill>
            <a:schemeClr val="tx1"/>
          </a:solidFill>
          <a:latin typeface="+mn-lt"/>
          <a:ea typeface="+mn-ea"/>
          <a:cs typeface="+mn-cs"/>
        </a:defRPr>
      </a:lvl7pPr>
      <a:lvl8pPr marL="10300397" indent="-686693" algn="l" defTabSz="1373386" rtl="0" eaLnBrk="1" latinLnBrk="0" hangingPunct="1">
        <a:spcBef>
          <a:spcPct val="20000"/>
        </a:spcBef>
        <a:buFont typeface="Arial"/>
        <a:buChar char="•"/>
        <a:defRPr sz="6000" kern="1200">
          <a:solidFill>
            <a:schemeClr val="tx1"/>
          </a:solidFill>
          <a:latin typeface="+mn-lt"/>
          <a:ea typeface="+mn-ea"/>
          <a:cs typeface="+mn-cs"/>
        </a:defRPr>
      </a:lvl8pPr>
      <a:lvl9pPr marL="11673783" indent="-686693" algn="l" defTabSz="1373386" rtl="0" eaLnBrk="1" latinLnBrk="0" hangingPunct="1">
        <a:spcBef>
          <a:spcPct val="20000"/>
        </a:spcBef>
        <a:buFont typeface="Arial"/>
        <a:buChar char="•"/>
        <a:defRPr sz="6000" kern="1200">
          <a:solidFill>
            <a:schemeClr val="tx1"/>
          </a:solidFill>
          <a:latin typeface="+mn-lt"/>
          <a:ea typeface="+mn-ea"/>
          <a:cs typeface="+mn-cs"/>
        </a:defRPr>
      </a:lvl9pPr>
    </p:bodyStyle>
    <p:other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diagramColors" Target="../diagrams/colors1.xml"/><Relationship Id="rId12" Type="http://schemas.microsoft.com/office/2007/relationships/diagramDrawing" Target="../diagrams/drawing1.xml"/><Relationship Id="rId13" Type="http://schemas.openxmlformats.org/officeDocument/2006/relationships/chart" Target="../charts/chart1.xml"/><Relationship Id="rId1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diagramData" Target="../diagrams/data1.xml"/><Relationship Id="rId9" Type="http://schemas.openxmlformats.org/officeDocument/2006/relationships/diagramLayout" Target="../diagrams/layout1.xml"/><Relationship Id="rId10"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511155" y="453587"/>
            <a:ext cx="26409691" cy="2947264"/>
          </a:xfrm>
          <a:prstGeom prst="rect">
            <a:avLst/>
          </a:prstGeom>
        </p:spPr>
        <p:style>
          <a:lnRef idx="1">
            <a:schemeClr val="accent5"/>
          </a:lnRef>
          <a:fillRef idx="2">
            <a:schemeClr val="accent5"/>
          </a:fillRef>
          <a:effectRef idx="1">
            <a:schemeClr val="accent5"/>
          </a:effectRef>
          <a:fontRef idx="minor">
            <a:schemeClr val="dk1"/>
          </a:fontRef>
        </p:style>
        <p:txBody>
          <a:bodyPr lIns="52249" tIns="26124" rIns="52249" bIns="26124" rtlCol="0" anchor="ctr"/>
          <a:lstStyle/>
          <a:p>
            <a:pPr algn="ctr"/>
            <a:endParaRPr lang="en-US">
              <a:noFill/>
            </a:endParaRPr>
          </a:p>
        </p:txBody>
      </p:sp>
      <p:sp>
        <p:nvSpPr>
          <p:cNvPr id="23" name="TextBox 22"/>
          <p:cNvSpPr txBox="1"/>
          <p:nvPr/>
        </p:nvSpPr>
        <p:spPr>
          <a:xfrm>
            <a:off x="1247160" y="619885"/>
            <a:ext cx="24937681" cy="2484065"/>
          </a:xfrm>
          <a:prstGeom prst="rect">
            <a:avLst/>
          </a:prstGeom>
          <a:noFill/>
        </p:spPr>
        <p:txBody>
          <a:bodyPr wrap="square" lIns="52249" tIns="26124" rIns="52249" bIns="26124" rtlCol="0">
            <a:spAutoFit/>
          </a:bodyPr>
          <a:lstStyle/>
          <a:p>
            <a:pPr algn="ctr">
              <a:defRPr/>
            </a:pPr>
            <a:r>
              <a:rPr lang="en-US" sz="8800" b="1" dirty="0"/>
              <a:t>36” </a:t>
            </a:r>
            <a:r>
              <a:rPr lang="en-US" sz="8800" b="1"/>
              <a:t>x </a:t>
            </a:r>
            <a:r>
              <a:rPr lang="en-US" sz="8800" b="1" smtClean="0"/>
              <a:t>60” </a:t>
            </a:r>
            <a:r>
              <a:rPr lang="en-US" sz="8800" b="1" dirty="0"/>
              <a:t>Poster Template with Tips</a:t>
            </a:r>
          </a:p>
          <a:p>
            <a:pPr algn="ctr">
              <a:spcBef>
                <a:spcPts val="1199"/>
              </a:spcBef>
              <a:defRPr/>
            </a:pPr>
            <a:r>
              <a:rPr lang="en-US" sz="6000" dirty="0">
                <a:cs typeface="Calibri"/>
              </a:rPr>
              <a:t>CSUF Faculty Development Center</a:t>
            </a:r>
          </a:p>
        </p:txBody>
      </p:sp>
      <p:sp>
        <p:nvSpPr>
          <p:cNvPr id="59" name="TextBox 58"/>
          <p:cNvSpPr txBox="1"/>
          <p:nvPr/>
        </p:nvSpPr>
        <p:spPr>
          <a:xfrm>
            <a:off x="686964" y="3771239"/>
            <a:ext cx="7045358" cy="12656203"/>
          </a:xfrm>
          <a:prstGeom prst="rect">
            <a:avLst/>
          </a:prstGeom>
          <a:noFill/>
        </p:spPr>
        <p:txBody>
          <a:bodyPr wrap="square" lIns="52249" tIns="26124" rIns="52249" bIns="26124" rtlCol="0">
            <a:spAutoFit/>
          </a:bodyPr>
          <a:lstStyle/>
          <a:p>
            <a:pPr algn="ctr"/>
            <a:r>
              <a:rPr lang="en-US" sz="2400" b="1" dirty="0">
                <a:ea typeface="Times New Roman" pitchFamily="39" charset="0"/>
                <a:cs typeface="Calibri"/>
              </a:rPr>
              <a:t>Using This Template</a:t>
            </a:r>
          </a:p>
          <a:p>
            <a:pPr algn="ctr"/>
            <a:endParaRPr lang="en-US" sz="1800" b="1" i="1" dirty="0">
              <a:ea typeface="Times New Roman" pitchFamily="39" charset="0"/>
              <a:cs typeface="Calibri"/>
            </a:endParaRPr>
          </a:p>
          <a:p>
            <a:pPr algn="just"/>
            <a:r>
              <a:rPr lang="en-US" sz="18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1800" dirty="0">
              <a:cs typeface="Calibri"/>
            </a:endParaRPr>
          </a:p>
          <a:p>
            <a:pPr algn="just"/>
            <a:r>
              <a:rPr lang="en-US" sz="1800" dirty="0">
                <a:cs typeface="Calibri"/>
              </a:rPr>
              <a:t>To save you time, we have used a recommended layout and recommended font sizes for headings and body. </a:t>
            </a:r>
          </a:p>
          <a:p>
            <a:pPr algn="just"/>
            <a:endParaRPr lang="en-US" sz="1800" dirty="0">
              <a:cs typeface="Calibri"/>
            </a:endParaRPr>
          </a:p>
          <a:p>
            <a:pPr algn="just"/>
            <a:r>
              <a:rPr lang="en-US" sz="18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1800" dirty="0">
              <a:cs typeface="Calibri"/>
            </a:endParaRPr>
          </a:p>
          <a:p>
            <a:pPr lvl="0" algn="ctr"/>
            <a:r>
              <a:rPr lang="en-US" sz="2400" b="1" dirty="0">
                <a:solidFill>
                  <a:prstClr val="black"/>
                </a:solidFill>
                <a:ea typeface="Times New Roman" pitchFamily="39" charset="0"/>
                <a:cs typeface="Calibri"/>
              </a:rPr>
              <a:t>Reader-Friendly Layout Tips</a:t>
            </a:r>
          </a:p>
          <a:p>
            <a:pPr algn="just"/>
            <a:endParaRPr lang="en-US" sz="1800" dirty="0">
              <a:ea typeface="Times New Roman" pitchFamily="39" charset="0"/>
              <a:cs typeface="Calibri"/>
            </a:endParaRPr>
          </a:p>
          <a:p>
            <a:pPr algn="just"/>
            <a:r>
              <a:rPr lang="en-US" sz="1800" dirty="0"/>
              <a:t>Create your poster with your reader in mind! Follow these tips:</a:t>
            </a:r>
          </a:p>
          <a:p>
            <a:pPr algn="just"/>
            <a:endParaRPr lang="en-US" sz="1800" dirty="0"/>
          </a:p>
          <a:p>
            <a:pPr marL="279400" indent="-279400" algn="just">
              <a:spcAft>
                <a:spcPts val="3000"/>
              </a:spcAft>
              <a:buFont typeface="Arial" panose="020B0604020202020204" pitchFamily="34" charset="0"/>
              <a:buChar char="•"/>
            </a:pPr>
            <a:r>
              <a:rPr lang="en-US" sz="1800" dirty="0"/>
              <a:t>Everything should big enough to read from 3 to 6 feet away.</a:t>
            </a:r>
          </a:p>
          <a:p>
            <a:pPr marL="279400" indent="-279400" algn="just">
              <a:spcAft>
                <a:spcPts val="3000"/>
              </a:spcAft>
              <a:buFont typeface="Arial" panose="020B0604020202020204" pitchFamily="34" charset="0"/>
              <a:buChar char="•"/>
            </a:pPr>
            <a:r>
              <a:rPr lang="en-US" sz="1800" dirty="0"/>
              <a:t>Your audience should be able to read the text in 5-10 minutes. </a:t>
            </a:r>
          </a:p>
          <a:p>
            <a:pPr marL="279400" indent="-279400" algn="just">
              <a:spcAft>
                <a:spcPts val="3000"/>
              </a:spcAft>
              <a:buFont typeface="Arial" panose="020B0604020202020204" pitchFamily="34" charset="0"/>
              <a:buChar char="•"/>
            </a:pPr>
            <a:r>
              <a:rPr lang="en-US" sz="1800" dirty="0"/>
              <a:t>Summarize your research to reduce the amount of text.  </a:t>
            </a:r>
          </a:p>
          <a:p>
            <a:pPr marL="279400" indent="-279400" algn="just">
              <a:spcAft>
                <a:spcPts val="3000"/>
              </a:spcAft>
              <a:buFont typeface="Arial" panose="020B0604020202020204" pitchFamily="34" charset="0"/>
              <a:buChar char="•"/>
            </a:pPr>
            <a:r>
              <a:rPr lang="en-US" sz="1800" dirty="0"/>
              <a:t>Organize your content so someone can read by moving from left to right without having to move back to the left side.</a:t>
            </a:r>
          </a:p>
          <a:p>
            <a:pPr marL="279400" indent="-279400" algn="just">
              <a:spcAft>
                <a:spcPts val="3000"/>
              </a:spcAft>
              <a:buFont typeface="Arial" panose="020B0604020202020204" pitchFamily="34" charset="0"/>
              <a:buChar char="•"/>
            </a:pPr>
            <a:r>
              <a:rPr lang="en-US" sz="1800" dirty="0"/>
              <a:t>Keep your layout simple and uncluttered. </a:t>
            </a:r>
          </a:p>
          <a:p>
            <a:pPr lvl="0" algn="ctr"/>
            <a:r>
              <a:rPr lang="en-US" sz="2400" b="1" dirty="0">
                <a:solidFill>
                  <a:prstClr val="black"/>
                </a:solidFill>
                <a:ea typeface="Times New Roman" pitchFamily="39" charset="0"/>
                <a:cs typeface="Calibri"/>
              </a:rPr>
              <a:t>Changing the Layout</a:t>
            </a:r>
          </a:p>
          <a:p>
            <a:pPr lvl="0" algn="just"/>
            <a:endParaRPr lang="en-US" sz="1800" b="1" dirty="0">
              <a:solidFill>
                <a:prstClr val="black"/>
              </a:solidFill>
              <a:ea typeface="Times New Roman" pitchFamily="39" charset="0"/>
              <a:cs typeface="Calibri"/>
            </a:endParaRPr>
          </a:p>
          <a:p>
            <a:pPr algn="just"/>
            <a:r>
              <a:rPr lang="en-US" sz="1800" dirty="0">
                <a:cs typeface="Calibri"/>
              </a:rPr>
              <a:t>When changing the poster’s layout, do </a:t>
            </a:r>
            <a:r>
              <a:rPr lang="en-US" sz="1800" b="1" dirty="0">
                <a:cs typeface="Calibri"/>
              </a:rPr>
              <a:t>not</a:t>
            </a:r>
            <a:r>
              <a:rPr lang="en-US" sz="1800" dirty="0">
                <a:cs typeface="Calibri"/>
              </a:rPr>
              <a:t> click “Layout” like you do for a PowerPoint presentation. Instead, to add a new area for textual content, click </a:t>
            </a:r>
            <a:r>
              <a:rPr lang="en-US" sz="1800" b="1" dirty="0">
                <a:cs typeface="Calibri"/>
              </a:rPr>
              <a:t>Insert</a:t>
            </a:r>
            <a:r>
              <a:rPr lang="en-US" sz="1800" dirty="0">
                <a:cs typeface="Calibri"/>
              </a:rPr>
              <a:t> and then </a:t>
            </a:r>
            <a:r>
              <a:rPr lang="en-US" sz="1800" b="1" dirty="0">
                <a:cs typeface="Calibri"/>
              </a:rPr>
              <a:t>Text Box</a:t>
            </a:r>
            <a:r>
              <a:rPr lang="en-US" sz="18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1800" dirty="0">
              <a:cs typeface="Calibri"/>
            </a:endParaRPr>
          </a:p>
          <a:p>
            <a:pPr algn="just"/>
            <a:r>
              <a:rPr lang="en-US" sz="1800" dirty="0">
                <a:cs typeface="Calibri"/>
              </a:rPr>
              <a:t>Click </a:t>
            </a:r>
            <a:r>
              <a:rPr lang="en-US" sz="1800" b="1" dirty="0">
                <a:cs typeface="Calibri"/>
              </a:rPr>
              <a:t>View</a:t>
            </a:r>
            <a:r>
              <a:rPr lang="en-US" sz="1800" dirty="0">
                <a:cs typeface="Calibri"/>
              </a:rPr>
              <a:t> and check </a:t>
            </a:r>
            <a:r>
              <a:rPr lang="en-US" sz="1800" b="1" dirty="0">
                <a:cs typeface="Calibri"/>
              </a:rPr>
              <a:t>Gridlines</a:t>
            </a:r>
            <a:r>
              <a:rPr lang="en-US" sz="1800" dirty="0">
                <a:cs typeface="Calibri"/>
              </a:rPr>
              <a:t> to see if text boxes are aligned in height.</a:t>
            </a:r>
          </a:p>
        </p:txBody>
      </p:sp>
      <p:sp>
        <p:nvSpPr>
          <p:cNvPr id="62" name="TextBox 61"/>
          <p:cNvSpPr txBox="1"/>
          <p:nvPr/>
        </p:nvSpPr>
        <p:spPr>
          <a:xfrm>
            <a:off x="9749449" y="3771239"/>
            <a:ext cx="7863061" cy="12471537"/>
          </a:xfrm>
          <a:prstGeom prst="rect">
            <a:avLst/>
          </a:prstGeom>
          <a:noFill/>
        </p:spPr>
        <p:txBody>
          <a:bodyPr wrap="square" lIns="52249" tIns="26124" rIns="52249" bIns="26124" rtlCol="0">
            <a:spAutoFit/>
          </a:bodyPr>
          <a:lstStyle/>
          <a:p>
            <a:pPr algn="ctr"/>
            <a:r>
              <a:rPr lang="en-US" sz="2400" b="1" dirty="0" smtClean="0">
                <a:solidFill>
                  <a:prstClr val="black"/>
                </a:solidFill>
                <a:latin typeface="Calibri" panose="020F0502020204030204" pitchFamily="34" charset="0"/>
                <a:ea typeface="Times New Roman" pitchFamily="39" charset="0"/>
                <a:cs typeface="Calibri"/>
              </a:rPr>
              <a:t>Title </a:t>
            </a:r>
            <a:r>
              <a:rPr lang="en-US" sz="2400" b="1" dirty="0">
                <a:solidFill>
                  <a:prstClr val="black"/>
                </a:solidFill>
                <a:latin typeface="Calibri" panose="020F0502020204030204" pitchFamily="34" charset="0"/>
                <a:ea typeface="Times New Roman" pitchFamily="39" charset="0"/>
                <a:cs typeface="Calibri"/>
              </a:rPr>
              <a:t>Tips</a:t>
            </a:r>
          </a:p>
          <a:p>
            <a:pPr lvl="0" algn="just"/>
            <a:endParaRPr lang="en-US" sz="1800" b="1" i="1" dirty="0">
              <a:solidFill>
                <a:prstClr val="black"/>
              </a:solidFill>
              <a:latin typeface="Calibri" panose="020F0502020204030204" pitchFamily="34" charset="0"/>
              <a:ea typeface="Times New Roman" pitchFamily="39" charset="0"/>
              <a:cs typeface="Calibri"/>
            </a:endParaRPr>
          </a:p>
          <a:p>
            <a:pPr lvl="0" algn="just"/>
            <a:r>
              <a:rPr lang="en-US" sz="1800" dirty="0">
                <a:solidFill>
                  <a:prstClr val="black"/>
                </a:solidFill>
                <a:latin typeface="Calibri" panose="020F0502020204030204" pitchFamily="34" charset="0"/>
              </a:rPr>
              <a:t>Use </a:t>
            </a:r>
            <a:r>
              <a:rPr lang="en-US" sz="1800" b="1" dirty="0">
                <a:solidFill>
                  <a:prstClr val="black"/>
                </a:solidFill>
                <a:latin typeface="Calibri" panose="020F0502020204030204" pitchFamily="34" charset="0"/>
              </a:rPr>
              <a:t>100-point font</a:t>
            </a:r>
            <a:r>
              <a:rPr lang="en-US" sz="1800" dirty="0">
                <a:solidFill>
                  <a:prstClr val="black"/>
                </a:solidFill>
                <a:latin typeface="Calibri" panose="020F0502020204030204" pitchFamily="34" charset="0"/>
              </a:rPr>
              <a:t> or larger for the  poster title and author(s).  </a:t>
            </a:r>
          </a:p>
          <a:p>
            <a:pPr lvl="0" algn="just"/>
            <a:endParaRPr lang="en-US" sz="1800" dirty="0">
              <a:solidFill>
                <a:prstClr val="black"/>
              </a:solidFill>
              <a:latin typeface="Calibri" panose="020F0502020204030204" pitchFamily="34" charset="0"/>
            </a:endParaRPr>
          </a:p>
          <a:p>
            <a:pPr lvl="0" algn="just"/>
            <a:r>
              <a:rPr lang="en-US" sz="18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1800" b="1" dirty="0">
              <a:latin typeface="Calibri" panose="020F0502020204030204" pitchFamily="34" charset="0"/>
              <a:ea typeface="Times New Roman" pitchFamily="39" charset="0"/>
              <a:cs typeface="Calibri"/>
            </a:endParaRPr>
          </a:p>
          <a:p>
            <a:pPr algn="ctr"/>
            <a:r>
              <a:rPr lang="en-US" sz="2400" b="1" dirty="0">
                <a:latin typeface="Calibri" panose="020F0502020204030204" pitchFamily="34" charset="0"/>
                <a:ea typeface="Times New Roman" pitchFamily="39" charset="0"/>
                <a:cs typeface="Calibri"/>
              </a:rPr>
              <a:t>Heading Tips</a:t>
            </a:r>
          </a:p>
          <a:p>
            <a:pPr algn="just"/>
            <a:endParaRPr lang="en-US" sz="1800" b="1" i="1" dirty="0">
              <a:latin typeface="Calibri" panose="020F0502020204030204" pitchFamily="34" charset="0"/>
              <a:ea typeface="Times New Roman" pitchFamily="39" charset="0"/>
              <a:cs typeface="Calibri"/>
            </a:endParaRPr>
          </a:p>
          <a:p>
            <a:pPr algn="just"/>
            <a:r>
              <a:rPr lang="en-US" sz="1800" dirty="0">
                <a:latin typeface="Calibri" panose="020F0502020204030204" pitchFamily="34" charset="0"/>
              </a:rPr>
              <a:t>Use </a:t>
            </a:r>
            <a:r>
              <a:rPr lang="en-US" sz="1800" b="1" dirty="0">
                <a:latin typeface="Calibri" panose="020F0502020204030204" pitchFamily="34" charset="0"/>
              </a:rPr>
              <a:t>36-point font </a:t>
            </a:r>
            <a:r>
              <a:rPr lang="en-US" sz="1800" dirty="0">
                <a:latin typeface="Calibri" panose="020F0502020204030204" pitchFamily="34" charset="0"/>
              </a:rPr>
              <a:t>or larger for headings.</a:t>
            </a:r>
          </a:p>
          <a:p>
            <a:pPr algn="just"/>
            <a:endParaRPr lang="en-US" sz="1800" dirty="0">
              <a:latin typeface="Calibri" panose="020F0502020204030204" pitchFamily="34" charset="0"/>
            </a:endParaRPr>
          </a:p>
          <a:p>
            <a:pPr algn="just"/>
            <a:r>
              <a:rPr lang="en-US" sz="1800" dirty="0">
                <a:latin typeface="Calibri" panose="020F0502020204030204" pitchFamily="34" charset="0"/>
              </a:rPr>
              <a:t>Mix upper- and lower-case letters;  all caps are harder to read. </a:t>
            </a:r>
          </a:p>
          <a:p>
            <a:pPr algn="just"/>
            <a:endParaRPr lang="en-US" sz="1800" dirty="0">
              <a:latin typeface="Calibri" panose="020F0502020204030204" pitchFamily="34" charset="0"/>
            </a:endParaRPr>
          </a:p>
          <a:p>
            <a:pPr lvl="0" algn="ctr"/>
            <a:r>
              <a:rPr lang="en-US" sz="2400" b="1" dirty="0">
                <a:solidFill>
                  <a:prstClr val="black"/>
                </a:solidFill>
                <a:latin typeface="Calibri" panose="020F0502020204030204" pitchFamily="34" charset="0"/>
                <a:ea typeface="Times New Roman" pitchFamily="39" charset="0"/>
                <a:cs typeface="Calibri"/>
              </a:rPr>
              <a:t>Body Text Tips</a:t>
            </a:r>
          </a:p>
          <a:p>
            <a:pPr lvl="0" algn="just"/>
            <a:endParaRPr lang="en-US" sz="1800" b="1" dirty="0">
              <a:solidFill>
                <a:prstClr val="black"/>
              </a:solidFill>
              <a:latin typeface="Calibri" panose="020F0502020204030204" pitchFamily="34" charset="0"/>
              <a:ea typeface="Times New Roman" pitchFamily="39" charset="0"/>
              <a:cs typeface="Calibri"/>
            </a:endParaRPr>
          </a:p>
          <a:p>
            <a:pPr algn="just"/>
            <a:r>
              <a:rPr lang="en-US" sz="1800" dirty="0">
                <a:latin typeface="Calibri" panose="020F0502020204030204" pitchFamily="34" charset="0"/>
              </a:rPr>
              <a:t>Use </a:t>
            </a:r>
            <a:r>
              <a:rPr lang="en-US" sz="1800" b="1" dirty="0">
                <a:latin typeface="Calibri" panose="020F0502020204030204" pitchFamily="34" charset="0"/>
              </a:rPr>
              <a:t>28-point font</a:t>
            </a:r>
            <a:r>
              <a:rPr lang="en-US" sz="1800" dirty="0">
                <a:latin typeface="Calibri" panose="020F0502020204030204" pitchFamily="34" charset="0"/>
              </a:rPr>
              <a:t> or larger.</a:t>
            </a:r>
          </a:p>
          <a:p>
            <a:pPr algn="just"/>
            <a:endParaRPr lang="en-US" sz="1800" dirty="0">
              <a:latin typeface="Calibri" panose="020F0502020204030204" pitchFamily="34" charset="0"/>
            </a:endParaRPr>
          </a:p>
          <a:p>
            <a:pPr algn="just"/>
            <a:r>
              <a:rPr lang="en-US" sz="1800" dirty="0">
                <a:latin typeface="Calibri" panose="020F0502020204030204" pitchFamily="34" charset="0"/>
              </a:rPr>
              <a:t>Use a simple font: Calibri, Arial, Cambria, Times New Roman, etc..</a:t>
            </a:r>
          </a:p>
          <a:p>
            <a:pPr algn="just"/>
            <a:endParaRPr lang="en-US" sz="1800" dirty="0">
              <a:latin typeface="Calibri" panose="020F0502020204030204" pitchFamily="34" charset="0"/>
            </a:endParaRPr>
          </a:p>
          <a:p>
            <a:pPr algn="just"/>
            <a:r>
              <a:rPr lang="en-US" sz="1800" dirty="0">
                <a:latin typeface="Calibri" panose="020F0502020204030204" pitchFamily="34" charset="0"/>
              </a:rPr>
              <a:t>Want to tweak the space between lines of text (between headings and body, or in a bulleted list)? Click </a:t>
            </a:r>
            <a:r>
              <a:rPr lang="en-US" sz="1800" b="1" dirty="0">
                <a:latin typeface="Calibri" panose="020F0502020204030204" pitchFamily="34" charset="0"/>
              </a:rPr>
              <a:t>Home</a:t>
            </a:r>
            <a:r>
              <a:rPr lang="en-US" sz="1800" dirty="0">
                <a:latin typeface="Calibri" panose="020F0502020204030204" pitchFamily="34" charset="0"/>
              </a:rPr>
              <a:t>, then </a:t>
            </a:r>
            <a:r>
              <a:rPr lang="en-US" sz="1800" b="1" dirty="0">
                <a:latin typeface="Calibri" panose="020F0502020204030204" pitchFamily="34" charset="0"/>
              </a:rPr>
              <a:t>Paragraph</a:t>
            </a:r>
            <a:r>
              <a:rPr lang="en-US" sz="1800" dirty="0">
                <a:latin typeface="Calibri" panose="020F0502020204030204" pitchFamily="34" charset="0"/>
              </a:rPr>
              <a:t>, then modify the </a:t>
            </a:r>
            <a:r>
              <a:rPr lang="en-US" sz="1800" b="1" dirty="0">
                <a:latin typeface="Calibri" panose="020F0502020204030204" pitchFamily="34" charset="0"/>
              </a:rPr>
              <a:t>Spacing</a:t>
            </a:r>
            <a:r>
              <a:rPr lang="en-US" sz="1800" dirty="0">
                <a:latin typeface="Calibri" panose="020F0502020204030204" pitchFamily="34" charset="0"/>
              </a:rPr>
              <a:t> </a:t>
            </a:r>
            <a:r>
              <a:rPr lang="en-US" sz="1800" b="1" dirty="0">
                <a:latin typeface="Calibri" panose="020F0502020204030204" pitchFamily="34" charset="0"/>
              </a:rPr>
              <a:t>Before</a:t>
            </a:r>
            <a:r>
              <a:rPr lang="en-US" sz="1800" dirty="0">
                <a:latin typeface="Calibri" panose="020F0502020204030204" pitchFamily="34" charset="0"/>
              </a:rPr>
              <a:t> or </a:t>
            </a:r>
            <a:r>
              <a:rPr lang="en-US" sz="1800" b="1" dirty="0">
                <a:latin typeface="Calibri" panose="020F0502020204030204" pitchFamily="34" charset="0"/>
              </a:rPr>
              <a:t>After</a:t>
            </a:r>
            <a:r>
              <a:rPr lang="en-US" sz="1800" dirty="0">
                <a:latin typeface="Calibri" panose="020F0502020204030204" pitchFamily="34" charset="0"/>
              </a:rPr>
              <a:t> specific lines of text</a:t>
            </a:r>
            <a:r>
              <a:rPr lang="en-US" sz="1800" dirty="0" smtClean="0">
                <a:latin typeface="Calibri" panose="020F0502020204030204" pitchFamily="34" charset="0"/>
              </a:rPr>
              <a:t>.</a:t>
            </a:r>
          </a:p>
          <a:p>
            <a:pPr algn="just"/>
            <a:endParaRPr lang="en-US" sz="1800" dirty="0">
              <a:latin typeface="Calibri" panose="020F0502020204030204" pitchFamily="34" charset="0"/>
            </a:endParaRPr>
          </a:p>
          <a:p>
            <a:pPr algn="just"/>
            <a:endParaRPr lang="en-US" sz="1800" dirty="0" smtClean="0">
              <a:latin typeface="Calibri" panose="020F0502020204030204" pitchFamily="34" charset="0"/>
            </a:endParaRPr>
          </a:p>
          <a:p>
            <a:pPr algn="just"/>
            <a:endParaRPr lang="en-US" sz="1800" dirty="0">
              <a:latin typeface="Calibri" panose="020F0502020204030204" pitchFamily="34" charset="0"/>
            </a:endParaRPr>
          </a:p>
          <a:p>
            <a:pPr algn="just"/>
            <a:endParaRPr lang="en-US" sz="1800" dirty="0">
              <a:latin typeface="Calibri" panose="020F0502020204030204" pitchFamily="34" charset="0"/>
            </a:endParaRPr>
          </a:p>
          <a:p>
            <a:pPr algn="just"/>
            <a:endParaRPr lang="en-US" sz="1800" b="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spcBef>
                <a:spcPts val="1800"/>
              </a:spcBef>
            </a:pPr>
            <a:r>
              <a:rPr lang="en-US" sz="1800" i="1" dirty="0" smtClean="0">
                <a:solidFill>
                  <a:prstClr val="black"/>
                </a:solidFill>
                <a:latin typeface="Calibri" panose="020F0502020204030204" pitchFamily="34" charset="0"/>
                <a:ea typeface="Times New Roman" pitchFamily="39" charset="0"/>
                <a:cs typeface="Calibri"/>
              </a:rPr>
              <a:t>Faculty  </a:t>
            </a:r>
            <a:r>
              <a:rPr lang="en-US" sz="1800" i="1" dirty="0">
                <a:solidFill>
                  <a:prstClr val="black"/>
                </a:solidFill>
                <a:latin typeface="Calibri" panose="020F0502020204030204" pitchFamily="34" charset="0"/>
                <a:ea typeface="Times New Roman" pitchFamily="39" charset="0"/>
                <a:cs typeface="Calibri"/>
              </a:rPr>
              <a:t>Posters Requested by College for AY 2015-16</a:t>
            </a:r>
          </a:p>
          <a:p>
            <a:pPr lvl="0" algn="ctr"/>
            <a:endParaRPr lang="en-US" sz="1800" b="1" dirty="0" smtClean="0">
              <a:solidFill>
                <a:prstClr val="black"/>
              </a:solidFill>
              <a:latin typeface="Calibri" panose="020F0502020204030204" pitchFamily="34" charset="0"/>
              <a:ea typeface="Times New Roman" pitchFamily="39" charset="0"/>
              <a:cs typeface="Calibri"/>
            </a:endParaRPr>
          </a:p>
          <a:p>
            <a:pPr lvl="0" algn="ctr"/>
            <a:r>
              <a:rPr lang="en-US" sz="2400" b="1" dirty="0" smtClean="0">
                <a:solidFill>
                  <a:prstClr val="black"/>
                </a:solidFill>
                <a:latin typeface="Calibri" panose="020F0502020204030204" pitchFamily="34" charset="0"/>
                <a:ea typeface="Times New Roman" pitchFamily="39" charset="0"/>
                <a:cs typeface="Calibri"/>
              </a:rPr>
              <a:t>Graphics</a:t>
            </a:r>
            <a:endParaRPr lang="en-US" sz="2400" b="1" dirty="0">
              <a:solidFill>
                <a:prstClr val="black"/>
              </a:solidFill>
              <a:latin typeface="Calibri" panose="020F0502020204030204" pitchFamily="34" charset="0"/>
              <a:ea typeface="Times New Roman" pitchFamily="39" charset="0"/>
              <a:cs typeface="Calibri"/>
            </a:endParaRPr>
          </a:p>
          <a:p>
            <a:pPr lvl="0"/>
            <a:endParaRPr lang="en-US" sz="1800" dirty="0">
              <a:solidFill>
                <a:prstClr val="black"/>
              </a:solidFill>
              <a:latin typeface="Calibri" panose="020F0502020204030204" pitchFamily="34" charset="0"/>
              <a:ea typeface="Times New Roman" pitchFamily="39" charset="0"/>
              <a:cs typeface="Calibri"/>
            </a:endParaRPr>
          </a:p>
          <a:p>
            <a:pPr lvl="0"/>
            <a:r>
              <a:rPr lang="en-US" sz="18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1800" dirty="0">
              <a:solidFill>
                <a:prstClr val="black"/>
              </a:solidFill>
              <a:latin typeface="Calibri" panose="020F0502020204030204" pitchFamily="34" charset="0"/>
              <a:ea typeface="Times New Roman" pitchFamily="39" charset="0"/>
              <a:cs typeface="Calibri"/>
            </a:endParaRPr>
          </a:p>
          <a:p>
            <a:pPr lvl="0"/>
            <a:r>
              <a:rPr lang="en-US" sz="1800" dirty="0">
                <a:solidFill>
                  <a:prstClr val="black"/>
                </a:solidFill>
                <a:latin typeface="Calibri" panose="020F0502020204030204" pitchFamily="34" charset="0"/>
                <a:ea typeface="Times New Roman" pitchFamily="39" charset="0"/>
                <a:cs typeface="Calibri"/>
              </a:rPr>
              <a:t>Click </a:t>
            </a:r>
            <a:r>
              <a:rPr lang="en-US" sz="1800" b="1" dirty="0">
                <a:solidFill>
                  <a:prstClr val="black"/>
                </a:solidFill>
                <a:latin typeface="Calibri" panose="020F0502020204030204" pitchFamily="34" charset="0"/>
                <a:ea typeface="Times New Roman" pitchFamily="39" charset="0"/>
                <a:cs typeface="Calibri"/>
              </a:rPr>
              <a:t>Insert</a:t>
            </a:r>
            <a:r>
              <a:rPr lang="en-US" sz="1800" dirty="0">
                <a:solidFill>
                  <a:prstClr val="black"/>
                </a:solidFill>
                <a:latin typeface="Calibri" panose="020F0502020204030204" pitchFamily="34" charset="0"/>
                <a:ea typeface="Times New Roman" pitchFamily="39" charset="0"/>
                <a:cs typeface="Calibri"/>
              </a:rPr>
              <a:t> </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 </a:t>
            </a:r>
          </a:p>
        </p:txBody>
      </p:sp>
      <p:sp>
        <p:nvSpPr>
          <p:cNvPr id="11" name="TextBox 10"/>
          <p:cNvSpPr txBox="1"/>
          <p:nvPr/>
        </p:nvSpPr>
        <p:spPr>
          <a:xfrm>
            <a:off x="20016136" y="3771239"/>
            <a:ext cx="6662209" cy="8916722"/>
          </a:xfrm>
          <a:prstGeom prst="rect">
            <a:avLst/>
          </a:prstGeom>
          <a:noFill/>
        </p:spPr>
        <p:txBody>
          <a:bodyPr wrap="square" lIns="52249" tIns="26124" rIns="52249" bIns="26124" rtlCol="0">
            <a:spAutoFit/>
          </a:bodyPr>
          <a:lstStyle/>
          <a:p>
            <a:pPr algn="ctr"/>
            <a:r>
              <a:rPr lang="en-US" sz="2400" b="1" dirty="0">
                <a:ea typeface="Times New Roman" pitchFamily="39" charset="0"/>
                <a:cs typeface="Calibri"/>
              </a:rPr>
              <a:t>Print at 200%</a:t>
            </a:r>
          </a:p>
          <a:p>
            <a:pPr algn="ctr"/>
            <a:endParaRPr lang="en-US" sz="1800" b="1" i="1" dirty="0">
              <a:ea typeface="Times New Roman" pitchFamily="39" charset="0"/>
              <a:cs typeface="Calibri"/>
            </a:endParaRPr>
          </a:p>
          <a:p>
            <a:r>
              <a:rPr lang="en-US" sz="1800" dirty="0">
                <a:ea typeface="Times New Roman" pitchFamily="39" charset="0"/>
                <a:cs typeface="Calibri"/>
              </a:rPr>
              <a:t>Power Point limits the size to 56 inches. In order to get a larger width this poster is sized 18 x 30 inches.  It will then be printed at 200% to achieve a 36x60 inch poster.</a:t>
            </a:r>
          </a:p>
          <a:p>
            <a:pPr algn="ctr"/>
            <a:endParaRPr lang="en-US" sz="1800" b="1" dirty="0" smtClean="0">
              <a:latin typeface="Calibri" panose="020F0502020204030204" pitchFamily="34" charset="0"/>
              <a:ea typeface="Times New Roman" pitchFamily="39" charset="0"/>
              <a:cs typeface="Calibri"/>
            </a:endParaRPr>
          </a:p>
          <a:p>
            <a:pPr algn="ctr"/>
            <a:r>
              <a:rPr lang="en-US" sz="2400" b="1" dirty="0" smtClean="0">
                <a:latin typeface="Calibri" panose="020F0502020204030204" pitchFamily="34" charset="0"/>
                <a:ea typeface="Times New Roman" pitchFamily="39" charset="0"/>
                <a:cs typeface="Calibri"/>
              </a:rPr>
              <a:t>Logos</a:t>
            </a:r>
            <a:endParaRPr lang="en-US" sz="2400" b="1" dirty="0">
              <a:latin typeface="Calibri" panose="020F0502020204030204" pitchFamily="34" charset="0"/>
              <a:ea typeface="Times New Roman" pitchFamily="39" charset="0"/>
              <a:cs typeface="Calibri"/>
            </a:endParaRPr>
          </a:p>
          <a:p>
            <a:pPr algn="ctr"/>
            <a:endParaRPr lang="en-US" sz="1800" b="1" i="1" dirty="0">
              <a:latin typeface="Calibri" panose="020F0502020204030204" pitchFamily="34" charset="0"/>
              <a:ea typeface="Times New Roman" pitchFamily="39" charset="0"/>
              <a:cs typeface="Calibri"/>
            </a:endParaRPr>
          </a:p>
          <a:p>
            <a:r>
              <a:rPr lang="en-US" sz="18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1800" dirty="0">
              <a:latin typeface="Calibri" panose="020F0502020204030204" pitchFamily="34" charset="0"/>
              <a:ea typeface="Times New Roman" pitchFamily="39" charset="0"/>
              <a:cs typeface="Calibri"/>
            </a:endParaRPr>
          </a:p>
          <a:p>
            <a:pPr algn="ctr"/>
            <a:r>
              <a:rPr lang="en-US" sz="2400" b="1" dirty="0">
                <a:solidFill>
                  <a:prstClr val="black"/>
                </a:solidFill>
                <a:latin typeface="Calibri" panose="020F0502020204030204" pitchFamily="34" charset="0"/>
                <a:ea typeface="Times New Roman" pitchFamily="39" charset="0"/>
                <a:cs typeface="Calibri"/>
              </a:rPr>
              <a:t>Free Images</a:t>
            </a: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r>
              <a:rPr lang="en-US" sz="1800" dirty="0">
                <a:solidFill>
                  <a:prstClr val="black"/>
                </a:solidFill>
                <a:latin typeface="Calibri" panose="020F0502020204030204" pitchFamily="34" charset="0"/>
                <a:ea typeface="Times New Roman" pitchFamily="39" charset="0"/>
                <a:cs typeface="Calibri"/>
              </a:rPr>
              <a:t>Images capture readers’ attention! Here are  some  sources for free ones:</a:t>
            </a:r>
          </a:p>
          <a:p>
            <a:pPr lvl="1"/>
            <a:r>
              <a:rPr lang="en-US" sz="1800" u="sng" dirty="0">
                <a:hlinkClick r:id="rId2"/>
              </a:rPr>
              <a:t>https://unsplash.com</a:t>
            </a:r>
            <a:endParaRPr lang="en-US" sz="1800" dirty="0"/>
          </a:p>
          <a:p>
            <a:pPr lvl="1"/>
            <a:r>
              <a:rPr lang="en-US" sz="1800" u="sng" dirty="0">
                <a:hlinkClick r:id="rId3"/>
              </a:rPr>
              <a:t>https://www.pexels.com</a:t>
            </a:r>
            <a:endParaRPr lang="en-US" sz="1800" dirty="0"/>
          </a:p>
          <a:p>
            <a:pPr lvl="1"/>
            <a:r>
              <a:rPr lang="en-US" sz="1800" u="sng" dirty="0">
                <a:hlinkClick r:id="rId4"/>
              </a:rPr>
              <a:t>https://stocksnap.io</a:t>
            </a:r>
            <a:endParaRPr lang="en-US" sz="1800" dirty="0"/>
          </a:p>
          <a:p>
            <a:pPr lvl="1"/>
            <a:r>
              <a:rPr lang="en-US" sz="1800" u="sng" dirty="0">
                <a:hlinkClick r:id="rId5"/>
              </a:rPr>
              <a:t>http://</a:t>
            </a:r>
            <a:r>
              <a:rPr lang="en-US" sz="1800" u="sng" dirty="0" smtClean="0">
                <a:hlinkClick r:id="rId5"/>
              </a:rPr>
              <a:t>picography.co</a:t>
            </a:r>
            <a:endParaRPr lang="en-US" sz="1800" dirty="0"/>
          </a:p>
        </p:txBody>
      </p:sp>
      <p:pic>
        <p:nvPicPr>
          <p:cNvPr id="28" name="Picture 2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719809" y="1320799"/>
            <a:ext cx="2946493" cy="1782225"/>
          </a:xfrm>
          <a:prstGeom prst="rect">
            <a:avLst/>
          </a:prstGeom>
        </p:spPr>
      </p:pic>
      <p:pic>
        <p:nvPicPr>
          <p:cNvPr id="29" name="Picture 2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99329" y="2110900"/>
            <a:ext cx="4313700" cy="992124"/>
          </a:xfrm>
          <a:prstGeom prst="rect">
            <a:avLst/>
          </a:prstGeom>
        </p:spPr>
      </p:pic>
      <p:graphicFrame>
        <p:nvGraphicFramePr>
          <p:cNvPr id="34" name="Diagram 33"/>
          <p:cNvGraphicFramePr/>
          <p:nvPr>
            <p:extLst>
              <p:ext uri="{D42A27DB-BD31-4B8C-83A1-F6EECF244321}">
                <p14:modId xmlns:p14="http://schemas.microsoft.com/office/powerpoint/2010/main" val="1922399850"/>
              </p:ext>
            </p:extLst>
          </p:nvPr>
        </p:nvGraphicFramePr>
        <p:xfrm>
          <a:off x="20522543" y="13055298"/>
          <a:ext cx="5659163" cy="291829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35" name="Content Placeholder 3"/>
          <p:cNvGraphicFramePr>
            <a:graphicFrameLocks/>
          </p:cNvGraphicFramePr>
          <p:nvPr>
            <p:extLst>
              <p:ext uri="{D42A27DB-BD31-4B8C-83A1-F6EECF244321}">
                <p14:modId xmlns:p14="http://schemas.microsoft.com/office/powerpoint/2010/main" val="3318936838"/>
              </p:ext>
            </p:extLst>
          </p:nvPr>
        </p:nvGraphicFramePr>
        <p:xfrm>
          <a:off x="9936964" y="10235056"/>
          <a:ext cx="7481871" cy="2694172"/>
        </p:xfrm>
        <a:graphic>
          <a:graphicData uri="http://schemas.openxmlformats.org/drawingml/2006/chart">
            <c:chart xmlns:c="http://schemas.openxmlformats.org/drawingml/2006/chart" xmlns:r="http://schemas.openxmlformats.org/officeDocument/2006/relationships" r:id="rId13"/>
          </a:graphicData>
        </a:graphic>
      </p:graphicFrame>
      <p:pic>
        <p:nvPicPr>
          <p:cNvPr id="36" name="Picture 35"/>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0523200" y="7497416"/>
            <a:ext cx="5638800" cy="317295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948</TotalTime>
  <Words>703</Words>
  <Application>Microsoft Macintosh PowerPoint</Application>
  <PresentationFormat>Custom</PresentationFormat>
  <Paragraphs>98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35</cp:revision>
  <dcterms:created xsi:type="dcterms:W3CDTF">2012-04-09T22:51:13Z</dcterms:created>
  <dcterms:modified xsi:type="dcterms:W3CDTF">2016-08-19T23:21:50Z</dcterms:modified>
</cp:coreProperties>
</file>