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43891200" cy="32918400"/>
  <p:notesSz cx="6858000" cy="9144000"/>
  <p:defaultTextStyle>
    <a:defPPr>
      <a:defRPr lang="en-US"/>
    </a:defPPr>
    <a:lvl1pPr marL="0" algn="l" defTabSz="2403546" rtl="0" eaLnBrk="1" latinLnBrk="0" hangingPunct="1">
      <a:defRPr sz="9500" kern="1200">
        <a:solidFill>
          <a:schemeClr val="tx1"/>
        </a:solidFill>
        <a:latin typeface="+mn-lt"/>
        <a:ea typeface="+mn-ea"/>
        <a:cs typeface="+mn-cs"/>
      </a:defRPr>
    </a:lvl1pPr>
    <a:lvl2pPr marL="2403546" algn="l" defTabSz="2403546" rtl="0" eaLnBrk="1" latinLnBrk="0" hangingPunct="1">
      <a:defRPr sz="9500" kern="1200">
        <a:solidFill>
          <a:schemeClr val="tx1"/>
        </a:solidFill>
        <a:latin typeface="+mn-lt"/>
        <a:ea typeface="+mn-ea"/>
        <a:cs typeface="+mn-cs"/>
      </a:defRPr>
    </a:lvl2pPr>
    <a:lvl3pPr marL="4807092" algn="l" defTabSz="2403546" rtl="0" eaLnBrk="1" latinLnBrk="0" hangingPunct="1">
      <a:defRPr sz="9500" kern="1200">
        <a:solidFill>
          <a:schemeClr val="tx1"/>
        </a:solidFill>
        <a:latin typeface="+mn-lt"/>
        <a:ea typeface="+mn-ea"/>
        <a:cs typeface="+mn-cs"/>
      </a:defRPr>
    </a:lvl3pPr>
    <a:lvl4pPr marL="7210638" algn="l" defTabSz="2403546" rtl="0" eaLnBrk="1" latinLnBrk="0" hangingPunct="1">
      <a:defRPr sz="9500" kern="1200">
        <a:solidFill>
          <a:schemeClr val="tx1"/>
        </a:solidFill>
        <a:latin typeface="+mn-lt"/>
        <a:ea typeface="+mn-ea"/>
        <a:cs typeface="+mn-cs"/>
      </a:defRPr>
    </a:lvl4pPr>
    <a:lvl5pPr marL="9614184" algn="l" defTabSz="2403546" rtl="0" eaLnBrk="1" latinLnBrk="0" hangingPunct="1">
      <a:defRPr sz="9500" kern="1200">
        <a:solidFill>
          <a:schemeClr val="tx1"/>
        </a:solidFill>
        <a:latin typeface="+mn-lt"/>
        <a:ea typeface="+mn-ea"/>
        <a:cs typeface="+mn-cs"/>
      </a:defRPr>
    </a:lvl5pPr>
    <a:lvl6pPr marL="12017731" algn="l" defTabSz="2403546" rtl="0" eaLnBrk="1" latinLnBrk="0" hangingPunct="1">
      <a:defRPr sz="9500" kern="1200">
        <a:solidFill>
          <a:schemeClr val="tx1"/>
        </a:solidFill>
        <a:latin typeface="+mn-lt"/>
        <a:ea typeface="+mn-ea"/>
        <a:cs typeface="+mn-cs"/>
      </a:defRPr>
    </a:lvl6pPr>
    <a:lvl7pPr marL="14421277" algn="l" defTabSz="2403546" rtl="0" eaLnBrk="1" latinLnBrk="0" hangingPunct="1">
      <a:defRPr sz="9500" kern="1200">
        <a:solidFill>
          <a:schemeClr val="tx1"/>
        </a:solidFill>
        <a:latin typeface="+mn-lt"/>
        <a:ea typeface="+mn-ea"/>
        <a:cs typeface="+mn-cs"/>
      </a:defRPr>
    </a:lvl7pPr>
    <a:lvl8pPr marL="16824823" algn="l" defTabSz="2403546" rtl="0" eaLnBrk="1" latinLnBrk="0" hangingPunct="1">
      <a:defRPr sz="9500" kern="1200">
        <a:solidFill>
          <a:schemeClr val="tx1"/>
        </a:solidFill>
        <a:latin typeface="+mn-lt"/>
        <a:ea typeface="+mn-ea"/>
        <a:cs typeface="+mn-cs"/>
      </a:defRPr>
    </a:lvl8pPr>
    <a:lvl9pPr marL="19228369" algn="l" defTabSz="2403546" rtl="0" eaLnBrk="1" latinLnBrk="0" hangingPunct="1">
      <a:defRPr sz="9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33" d="100"/>
          <a:sy n="33" d="100"/>
        </p:scale>
        <p:origin x="-96" y="-296"/>
      </p:cViewPr>
      <p:guideLst>
        <p:guide orient="horz" pos="10368"/>
        <p:guide pos="1473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2094206072"/>
        <c:axId val="-2110576328"/>
      </c:barChart>
      <c:catAx>
        <c:axId val="-2094206072"/>
        <c:scaling>
          <c:orientation val="minMax"/>
        </c:scaling>
        <c:delete val="0"/>
        <c:axPos val="b"/>
        <c:majorTickMark val="out"/>
        <c:minorTickMark val="none"/>
        <c:tickLblPos val="nextTo"/>
        <c:txPr>
          <a:bodyPr/>
          <a:lstStyle/>
          <a:p>
            <a:pPr>
              <a:defRPr sz="2400"/>
            </a:pPr>
            <a:endParaRPr lang="en-US"/>
          </a:p>
        </c:txPr>
        <c:crossAx val="-2110576328"/>
        <c:crosses val="autoZero"/>
        <c:auto val="1"/>
        <c:lblAlgn val="ctr"/>
        <c:lblOffset val="100"/>
        <c:noMultiLvlLbl val="0"/>
      </c:catAx>
      <c:valAx>
        <c:axId val="-2110576328"/>
        <c:scaling>
          <c:orientation val="minMax"/>
        </c:scaling>
        <c:delete val="0"/>
        <c:axPos val="l"/>
        <c:majorGridlines/>
        <c:numFmt formatCode="General" sourceLinked="1"/>
        <c:majorTickMark val="out"/>
        <c:minorTickMark val="none"/>
        <c:tickLblPos val="nextTo"/>
        <c:txPr>
          <a:bodyPr/>
          <a:lstStyle/>
          <a:p>
            <a:pPr>
              <a:defRPr sz="2400"/>
            </a:pPr>
            <a:endParaRPr lang="en-US"/>
          </a:p>
        </c:txPr>
        <c:crossAx val="-209420607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dgm:spPr/>
      <dgm:t>
        <a:bodyPr/>
        <a:lstStyle/>
        <a:p>
          <a:r>
            <a:rPr lang="en-US" dirty="0" smtClean="0"/>
            <a:t>Insert SmartArt</a:t>
          </a:r>
          <a:endParaRPr lang="en-US" dirty="0"/>
        </a:p>
      </dgm:t>
    </dgm:pt>
    <dgm:pt modelId="{BD3AC8DB-4C39-4F9B-A80A-857ED4E44A30}" type="parTrans" cxnId="{24F7EC36-B2B2-4E13-8A5F-5C1229E5BBE4}">
      <dgm:prSet/>
      <dgm:spPr/>
      <dgm:t>
        <a:bodyPr/>
        <a:lstStyle/>
        <a:p>
          <a:endParaRPr lang="en-US"/>
        </a:p>
      </dgm:t>
    </dgm:pt>
    <dgm:pt modelId="{570AEDFB-4001-4EB0-82B2-7C0F97D59C88}" type="sibTrans" cxnId="{24F7EC36-B2B2-4E13-8A5F-5C1229E5BBE4}">
      <dgm:prSet/>
      <dgm:spPr/>
      <dgm:t>
        <a:bodyPr/>
        <a:lstStyle/>
        <a:p>
          <a:endParaRPr lang="en-US"/>
        </a:p>
      </dgm:t>
    </dgm:pt>
    <dgm:pt modelId="{E773A900-D277-4874-8863-58D99F849787}">
      <dgm:prSet phldrT="[Text]" custT="1"/>
      <dgm:spPr/>
      <dgm:t>
        <a:bodyPr/>
        <a:lstStyle/>
        <a:p>
          <a:r>
            <a:rPr lang="en-US" sz="3700" dirty="0" smtClean="0"/>
            <a:t>Processes</a:t>
          </a:r>
          <a:endParaRPr lang="en-US" sz="3700" dirty="0"/>
        </a:p>
      </dgm:t>
    </dgm:pt>
    <dgm:pt modelId="{D5462A90-3531-48D2-A324-D81F6C5398E9}" type="parTrans" cxnId="{33A666C5-5572-43D5-B6A2-49710F8B741F}">
      <dgm:prSet/>
      <dgm:spPr/>
      <dgm:t>
        <a:bodyPr/>
        <a:lstStyle/>
        <a:p>
          <a:endParaRPr lang="en-US"/>
        </a:p>
      </dgm:t>
    </dgm:pt>
    <dgm:pt modelId="{325CC17E-02E5-40DE-95EA-19AA881F49D4}" type="sibTrans" cxnId="{33A666C5-5572-43D5-B6A2-49710F8B741F}">
      <dgm:prSet/>
      <dgm:spPr/>
      <dgm:t>
        <a:bodyPr/>
        <a:lstStyle/>
        <a:p>
          <a:endParaRPr lang="en-US"/>
        </a:p>
      </dgm:t>
    </dgm:pt>
    <dgm:pt modelId="{C65051E0-8E96-46EA-9B6A-01528A951CA4}">
      <dgm:prSet phldrT="[Text]"/>
      <dgm:spPr/>
      <dgm:t>
        <a:bodyPr/>
        <a:lstStyle/>
        <a:p>
          <a:r>
            <a:rPr lang="en-US" dirty="0" smtClean="0"/>
            <a:t>Type Your Text</a:t>
          </a:r>
          <a:endParaRPr lang="en-US" dirty="0"/>
        </a:p>
      </dgm:t>
    </dgm:pt>
    <dgm:pt modelId="{4902E303-7D31-4199-8ED5-4880D07F0E46}" type="parTrans" cxnId="{AC0BF7AD-B471-4EFC-ABF4-2B0184BA9BDC}">
      <dgm:prSet/>
      <dgm:spPr/>
      <dgm:t>
        <a:bodyPr/>
        <a:lstStyle/>
        <a:p>
          <a:endParaRPr lang="en-US"/>
        </a:p>
      </dgm:t>
    </dgm:pt>
    <dgm:pt modelId="{25B4661A-AC4D-491C-B171-0D22D95DA60E}" type="sibTrans" cxnId="{AC0BF7AD-B471-4EFC-ABF4-2B0184BA9BDC}">
      <dgm:prSet/>
      <dgm:spPr/>
      <dgm:t>
        <a:bodyPr/>
        <a:lstStyle/>
        <a:p>
          <a:endParaRPr lang="en-US"/>
        </a:p>
      </dgm:t>
    </dgm:pt>
    <dgm:pt modelId="{04861ED6-6233-4AF6-BC4E-D414C454583B}">
      <dgm:prSet phldrT="[Text]" custT="1"/>
      <dgm:spPr/>
      <dgm:t>
        <a:bodyPr/>
        <a:lstStyle/>
        <a:p>
          <a:r>
            <a:rPr lang="en-US" sz="3700" dirty="0" smtClean="0"/>
            <a:t>Text areas are already set up</a:t>
          </a:r>
          <a:endParaRPr lang="en-US" sz="3700" dirty="0"/>
        </a:p>
      </dgm:t>
    </dgm:pt>
    <dgm:pt modelId="{B722ABBF-E05E-4AD3-888A-9D9FDA158C4A}" type="parTrans" cxnId="{8C38D4DF-84AA-4D49-B527-EB4BB1804639}">
      <dgm:prSet/>
      <dgm:spPr/>
      <dgm:t>
        <a:bodyPr/>
        <a:lstStyle/>
        <a:p>
          <a:endParaRPr lang="en-US"/>
        </a:p>
      </dgm:t>
    </dgm:pt>
    <dgm:pt modelId="{58D34BCE-C3BA-4800-89E6-CB1C71203FC5}" type="sibTrans" cxnId="{8C38D4DF-84AA-4D49-B527-EB4BB1804639}">
      <dgm:prSet/>
      <dgm:spPr/>
      <dgm:t>
        <a:bodyPr/>
        <a:lstStyle/>
        <a:p>
          <a:endParaRPr lang="en-US"/>
        </a:p>
      </dgm:t>
    </dgm:pt>
    <dgm:pt modelId="{AA9017A1-4CBD-49C4-95F7-5E4F8D04A85D}">
      <dgm:prSet phldrT="[Text]"/>
      <dgm:spPr/>
      <dgm:t>
        <a:bodyPr/>
        <a:lstStyle/>
        <a:p>
          <a:r>
            <a:rPr lang="en-US" dirty="0" smtClean="0"/>
            <a:t>Change Colors</a:t>
          </a:r>
          <a:endParaRPr lang="en-US" dirty="0"/>
        </a:p>
      </dgm:t>
    </dgm:pt>
    <dgm:pt modelId="{58CFFFED-3EA7-4215-96EE-AAB4F2BDEDD1}" type="parTrans" cxnId="{D24A8C08-FE5F-4DFD-9D48-33BAC5A0C99F}">
      <dgm:prSet/>
      <dgm:spPr/>
      <dgm:t>
        <a:bodyPr/>
        <a:lstStyle/>
        <a:p>
          <a:endParaRPr lang="en-US"/>
        </a:p>
      </dgm:t>
    </dgm:pt>
    <dgm:pt modelId="{12D45722-B48B-4DA9-B18D-1955BED66BB4}" type="sibTrans" cxnId="{D24A8C08-FE5F-4DFD-9D48-33BAC5A0C99F}">
      <dgm:prSet/>
      <dgm:spPr/>
      <dgm:t>
        <a:bodyPr/>
        <a:lstStyle/>
        <a:p>
          <a:endParaRPr lang="en-US"/>
        </a:p>
      </dgm:t>
    </dgm:pt>
    <dgm:pt modelId="{EA639F30-F9F6-4E0D-AA11-8DC5FB1FC52A}">
      <dgm:prSet phldrT="[Text]" custT="1"/>
      <dgm:spPr/>
      <dgm:t>
        <a:bodyPr/>
        <a:lstStyle/>
        <a:p>
          <a:r>
            <a:rPr lang="en-US" sz="3300" dirty="0" smtClean="0"/>
            <a:t> </a:t>
          </a:r>
          <a:r>
            <a:rPr lang="en-US" sz="3700" dirty="0" smtClean="0"/>
            <a:t>Use a preset color scheme</a:t>
          </a:r>
          <a:endParaRPr lang="en-US" sz="3700" dirty="0"/>
        </a:p>
      </dgm:t>
    </dgm:pt>
    <dgm:pt modelId="{D132B4F8-2E02-4307-84A9-F63B008D2A9D}" type="parTrans" cxnId="{CF96EF00-9B36-4C5F-91A3-A3149EE12E07}">
      <dgm:prSet/>
      <dgm:spPr/>
      <dgm:t>
        <a:bodyPr/>
        <a:lstStyle/>
        <a:p>
          <a:endParaRPr lang="en-US"/>
        </a:p>
      </dgm:t>
    </dgm:pt>
    <dgm:pt modelId="{065491D5-9B7F-449B-8534-B2FF65558054}" type="sibTrans" cxnId="{CF96EF00-9B36-4C5F-91A3-A3149EE12E07}">
      <dgm:prSet/>
      <dgm:spPr/>
      <dgm:t>
        <a:bodyPr/>
        <a:lstStyle/>
        <a:p>
          <a:endParaRPr lang="en-US"/>
        </a:p>
      </dgm:t>
    </dgm:pt>
    <dgm:pt modelId="{C3CBFBAF-2301-4925-BBFD-BC17FB0F28EA}">
      <dgm:prSet phldrT="[Text]" custT="1"/>
      <dgm:spPr/>
      <dgm:t>
        <a:bodyPr/>
        <a:lstStyle/>
        <a:p>
          <a:r>
            <a:rPr lang="en-US" sz="3700" dirty="0" smtClean="0"/>
            <a:t>Hierarchies</a:t>
          </a:r>
          <a:endParaRPr lang="en-US" sz="3700" dirty="0"/>
        </a:p>
      </dgm:t>
    </dgm:pt>
    <dgm:pt modelId="{132A8136-DA7A-4C1D-9898-5B19FD1ED3E0}" type="parTrans" cxnId="{9B41B94E-D730-43AC-9AA5-069906F9C484}">
      <dgm:prSet/>
      <dgm:spPr/>
      <dgm:t>
        <a:bodyPr/>
        <a:lstStyle/>
        <a:p>
          <a:endParaRPr lang="en-US"/>
        </a:p>
      </dgm:t>
    </dgm:pt>
    <dgm:pt modelId="{7A90A813-0C34-4784-A366-410F62EF3310}" type="sibTrans" cxnId="{9B41B94E-D730-43AC-9AA5-069906F9C484}">
      <dgm:prSet/>
      <dgm:spPr/>
      <dgm:t>
        <a:bodyPr/>
        <a:lstStyle/>
        <a:p>
          <a:endParaRPr lang="en-US"/>
        </a:p>
      </dgm:t>
    </dgm:pt>
    <dgm:pt modelId="{17BD9A47-672F-4BFD-BEC9-3B2DDF33161C}">
      <dgm:prSet phldrT="[Text]" custT="1"/>
      <dgm:spPr/>
      <dgm:t>
        <a:bodyPr/>
        <a:lstStyle/>
        <a:p>
          <a:r>
            <a:rPr lang="en-US" sz="3700" dirty="0" smtClean="0"/>
            <a:t>Relationships</a:t>
          </a:r>
          <a:endParaRPr lang="en-US" sz="3700" dirty="0"/>
        </a:p>
      </dgm:t>
    </dgm:pt>
    <dgm:pt modelId="{17AC35D6-05F6-4394-9ACE-D9FC520E376E}" type="parTrans" cxnId="{0DA1B702-84CB-47FB-9EEF-79BCB5E62A8B}">
      <dgm:prSet/>
      <dgm:spPr/>
      <dgm:t>
        <a:bodyPr/>
        <a:lstStyle/>
        <a:p>
          <a:endParaRPr lang="en-US"/>
        </a:p>
      </dgm:t>
    </dgm:pt>
    <dgm:pt modelId="{EFED5177-A6A6-4CA9-992E-10198F646198}" type="sibTrans" cxnId="{0DA1B702-84CB-47FB-9EEF-79BCB5E62A8B}">
      <dgm:prSet/>
      <dgm:spPr/>
      <dgm:t>
        <a:bodyPr/>
        <a:lstStyle/>
        <a:p>
          <a:endParaRPr lang="en-US"/>
        </a:p>
      </dgm:t>
    </dgm:pt>
    <dgm:pt modelId="{7FF37380-929C-4E3E-B78D-6A542EBBD8D7}">
      <dgm:prSet phldrT="[Text]" phldr="1" custT="1"/>
      <dgm:spPr/>
      <dgm:t>
        <a:bodyPr/>
        <a:lstStyle/>
        <a:p>
          <a:endParaRPr lang="en-US" sz="3700" dirty="0"/>
        </a:p>
      </dgm:t>
    </dgm:pt>
    <dgm:pt modelId="{E3DF89C9-7128-47DD-96DB-8FD4F8436BC0}" type="sibTrans" cxnId="{218614E7-7F5F-46BC-92DD-A5A3022CE422}">
      <dgm:prSet/>
      <dgm:spPr/>
      <dgm:t>
        <a:bodyPr/>
        <a:lstStyle/>
        <a:p>
          <a:endParaRPr lang="en-US"/>
        </a:p>
      </dgm:t>
    </dgm:pt>
    <dgm:pt modelId="{1C4E97B9-8CC4-4CC9-BE30-1E7A581D0998}" type="parTrans" cxnId="{218614E7-7F5F-46BC-92DD-A5A3022CE422}">
      <dgm:prSet/>
      <dgm:spPr/>
      <dgm:t>
        <a:bodyPr/>
        <a:lstStyle/>
        <a:p>
          <a:endParaRPr lang="en-US"/>
        </a:p>
      </dgm:t>
    </dgm:pt>
    <dgm:pt modelId="{AA079224-7D82-40C5-BC8A-4E8D37B30281}">
      <dgm:prSet phldrT="[Text]" custT="1"/>
      <dgm:spPr/>
      <dgm:t>
        <a:bodyPr/>
        <a:lstStyle/>
        <a:p>
          <a:r>
            <a:rPr lang="en-US" sz="3700" dirty="0" smtClean="0"/>
            <a:t> Or right-click &amp; change Shape Fill</a:t>
          </a:r>
          <a:endParaRPr lang="en-US" sz="3700" dirty="0"/>
        </a:p>
      </dgm:t>
    </dgm:pt>
    <dgm:pt modelId="{6FD9DD66-F231-4BB7-9A0A-D5E675740E7A}" type="parTrans" cxnId="{9A62BAA6-0761-4B0A-BD2A-5F95E4E99258}">
      <dgm:prSet/>
      <dgm:spPr/>
      <dgm:t>
        <a:bodyPr/>
        <a:lstStyle/>
        <a:p>
          <a:endParaRPr lang="en-US"/>
        </a:p>
      </dgm:t>
    </dgm:pt>
    <dgm:pt modelId="{DC02B2E1-69B6-4CD6-AFD8-3B77F1588F0F}" type="sibTrans" cxnId="{9A62BAA6-0761-4B0A-BD2A-5F95E4E99258}">
      <dgm:prSet/>
      <dgm:spPr/>
      <dgm:t>
        <a:bodyPr/>
        <a:lstStyle/>
        <a:p>
          <a:endParaRPr lang="en-US"/>
        </a:p>
      </dgm:t>
    </dgm:pt>
    <dgm:pt modelId="{E0027885-B6C4-428B-8A0F-45665A9B9550}">
      <dgm:prSet phldrT="[Text]" custT="1"/>
      <dgm:spPr/>
      <dgm:t>
        <a:bodyPr/>
        <a:lstStyle/>
        <a:p>
          <a:endParaRPr lang="en-US" sz="3700" dirty="0"/>
        </a:p>
      </dgm:t>
    </dgm:pt>
    <dgm:pt modelId="{CEF7A6C1-8448-4DD7-BBBF-EB5DC16F6EDD}" type="parTrans" cxnId="{88AD45D1-2E60-4823-8495-D5EF50A6A85A}">
      <dgm:prSet/>
      <dgm:spPr/>
      <dgm:t>
        <a:bodyPr/>
        <a:lstStyle/>
        <a:p>
          <a:endParaRPr lang="en-US"/>
        </a:p>
      </dgm:t>
    </dgm:pt>
    <dgm:pt modelId="{C6F22A5F-7A03-4D1F-9A6F-026EBFE78CAC}" type="sibTrans" cxnId="{88AD45D1-2E60-4823-8495-D5EF50A6A85A}">
      <dgm:prSet/>
      <dgm:spPr/>
      <dgm:t>
        <a:bodyPr/>
        <a:lstStyle/>
        <a:p>
          <a:endParaRPr lang="en-US"/>
        </a:p>
      </dgm:t>
    </dgm:pt>
    <dgm:pt modelId="{6D155998-C8D0-4D9F-ABD4-A1C22BCFF66F}">
      <dgm:prSet phldrT="[Text]" custT="1"/>
      <dgm:spPr/>
      <dgm:t>
        <a:bodyPr/>
        <a:lstStyle/>
        <a:p>
          <a:endParaRPr lang="en-US" sz="3700" dirty="0"/>
        </a:p>
      </dgm:t>
    </dgm:pt>
    <dgm:pt modelId="{A9B7A0CB-29B4-4F16-A318-BCCEAE0A35A4}" type="parTrans" cxnId="{9F4FF810-0BAA-4156-8C71-997A6764C96D}">
      <dgm:prSet/>
      <dgm:spPr/>
      <dgm:t>
        <a:bodyPr/>
        <a:lstStyle/>
        <a:p>
          <a:endParaRPr lang="en-US"/>
        </a:p>
      </dgm:t>
    </dgm:pt>
    <dgm:pt modelId="{0CF92274-B864-4E13-8247-706618DFBF31}" type="sibTrans" cxnId="{9F4FF810-0BAA-4156-8C71-997A6764C96D}">
      <dgm:prSet/>
      <dgm:spPr/>
      <dgm:t>
        <a:bodyPr/>
        <a:lstStyle/>
        <a:p>
          <a:endParaRPr lang="en-US"/>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569018A0-8520-2E47-82CA-D5706422ECCB}" type="presOf" srcId="{C65051E0-8E96-46EA-9B6A-01528A951CA4}" destId="{D48B4A4C-14E3-40A7-A46E-2DF1C54F3FF1}" srcOrd="0" destOrd="0" presId="urn:microsoft.com/office/officeart/2005/8/layout/vList6"/>
    <dgm:cxn modelId="{C5460ECF-951F-BE43-83E3-DE05ED59E096}" type="presOf" srcId="{7FF37380-929C-4E3E-B78D-6A542EBBD8D7}" destId="{428854DD-4558-4CE7-8DFC-1384B21CF925}" srcOrd="0" destOrd="1" presId="urn:microsoft.com/office/officeart/2005/8/layout/vList6"/>
    <dgm:cxn modelId="{0DA1B702-84CB-47FB-9EEF-79BCB5E62A8B}" srcId="{7D9EF975-511F-49CB-83D7-034D0DD0B681}" destId="{17BD9A47-672F-4BFD-BEC9-3B2DDF33161C}" srcOrd="2" destOrd="0" parTransId="{17AC35D6-05F6-4394-9ACE-D9FC520E376E}" sibTransId="{EFED5177-A6A6-4CA9-992E-10198F646198}"/>
    <dgm:cxn modelId="{B47AAD3A-40EE-6A46-8F5C-C6883441BCC0}" type="presOf" srcId="{7D9EF975-511F-49CB-83D7-034D0DD0B681}" destId="{50BBF47A-20CF-4D27-8D0C-1F02C06EF581}" srcOrd="0" destOrd="0" presId="urn:microsoft.com/office/officeart/2005/8/layout/vList6"/>
    <dgm:cxn modelId="{347EA4A4-71AC-AB4E-A255-56F3158CDE4C}" type="presOf" srcId="{EA639F30-F9F6-4E0D-AA11-8DC5FB1FC52A}" destId="{04FFBF64-3F44-42D7-9A4A-A6E955968CAE}" srcOrd="0" destOrd="0" presId="urn:microsoft.com/office/officeart/2005/8/layout/vList6"/>
    <dgm:cxn modelId="{CF96EF00-9B36-4C5F-91A3-A3149EE12E07}" srcId="{AA9017A1-4CBD-49C4-95F7-5E4F8D04A85D}" destId="{EA639F30-F9F6-4E0D-AA11-8DC5FB1FC52A}" srcOrd="0" destOrd="0" parTransId="{D132B4F8-2E02-4307-84A9-F63B008D2A9D}" sibTransId="{065491D5-9B7F-449B-8534-B2FF65558054}"/>
    <dgm:cxn modelId="{15A82004-38A4-2C42-8E78-91C587B50F74}" type="presOf" srcId="{E773A900-D277-4874-8863-58D99F849787}" destId="{C59ADD0E-A8FA-4B11-8052-1BE8787E46B3}" srcOrd="0" destOrd="0" presId="urn:microsoft.com/office/officeart/2005/8/layout/vList6"/>
    <dgm:cxn modelId="{9B41B94E-D730-43AC-9AA5-069906F9C484}" srcId="{7D9EF975-511F-49CB-83D7-034D0DD0B681}" destId="{C3CBFBAF-2301-4925-BBFD-BC17FB0F28EA}" srcOrd="1" destOrd="0" parTransId="{132A8136-DA7A-4C1D-9898-5B19FD1ED3E0}" sibTransId="{7A90A813-0C34-4784-A366-410F62EF3310}"/>
    <dgm:cxn modelId="{88AD45D1-2E60-4823-8495-D5EF50A6A85A}" srcId="{C65051E0-8E96-46EA-9B6A-01528A951CA4}" destId="{E0027885-B6C4-428B-8A0F-45665A9B9550}" srcOrd="3" destOrd="0" parTransId="{CEF7A6C1-8448-4DD7-BBBF-EB5DC16F6EDD}" sibTransId="{C6F22A5F-7A03-4D1F-9A6F-026EBFE78CAC}"/>
    <dgm:cxn modelId="{D24A8C08-FE5F-4DFD-9D48-33BAC5A0C99F}" srcId="{83F226F8-E36E-449D-B533-1A7D87C28C69}" destId="{AA9017A1-4CBD-49C4-95F7-5E4F8D04A85D}" srcOrd="2" destOrd="0" parTransId="{58CFFFED-3EA7-4215-96EE-AAB4F2BDEDD1}" sibTransId="{12D45722-B48B-4DA9-B18D-1955BED66BB4}"/>
    <dgm:cxn modelId="{CFBE3A2C-16CD-7B40-A863-94962BEED8B1}" type="presOf" srcId="{AA9017A1-4CBD-49C4-95F7-5E4F8D04A85D}" destId="{36D9BB4A-5F9F-4D22-9CCC-CEE6D4829A6B}" srcOrd="0" destOrd="0" presId="urn:microsoft.com/office/officeart/2005/8/layout/vList6"/>
    <dgm:cxn modelId="{1127AD2E-FBDE-0A46-A265-C479D2387D76}" type="presOf" srcId="{E0027885-B6C4-428B-8A0F-45665A9B9550}" destId="{428854DD-4558-4CE7-8DFC-1384B21CF925}" srcOrd="0" destOrd="3" presId="urn:microsoft.com/office/officeart/2005/8/layout/vList6"/>
    <dgm:cxn modelId="{8C38D4DF-84AA-4D49-B527-EB4BB1804639}" srcId="{C65051E0-8E96-46EA-9B6A-01528A951CA4}" destId="{04861ED6-6233-4AF6-BC4E-D414C454583B}" srcOrd="0" destOrd="0" parTransId="{B722ABBF-E05E-4AD3-888A-9D9FDA158C4A}" sibTransId="{58D34BCE-C3BA-4800-89E6-CB1C71203FC5}"/>
    <dgm:cxn modelId="{AC0BF7AD-B471-4EFC-ABF4-2B0184BA9BDC}" srcId="{83F226F8-E36E-449D-B533-1A7D87C28C69}" destId="{C65051E0-8E96-46EA-9B6A-01528A951CA4}" srcOrd="1" destOrd="0" parTransId="{4902E303-7D31-4199-8ED5-4880D07F0E46}" sibTransId="{25B4661A-AC4D-491C-B171-0D22D95DA60E}"/>
    <dgm:cxn modelId="{24F7EC36-B2B2-4E13-8A5F-5C1229E5BBE4}" srcId="{83F226F8-E36E-449D-B533-1A7D87C28C69}" destId="{7D9EF975-511F-49CB-83D7-034D0DD0B681}" srcOrd="0" destOrd="0" parTransId="{BD3AC8DB-4C39-4F9B-A80A-857ED4E44A30}" sibTransId="{570AEDFB-4001-4EB0-82B2-7C0F97D59C88}"/>
    <dgm:cxn modelId="{9F4FF810-0BAA-4156-8C71-997A6764C96D}" srcId="{C65051E0-8E96-46EA-9B6A-01528A951CA4}" destId="{6D155998-C8D0-4D9F-ABD4-A1C22BCFF66F}" srcOrd="2" destOrd="0" parTransId="{A9B7A0CB-29B4-4F16-A318-BCCEAE0A35A4}" sibTransId="{0CF92274-B864-4E13-8247-706618DFBF31}"/>
    <dgm:cxn modelId="{2BDB4870-0862-3E45-8410-F99F8C5D28B5}" type="presOf" srcId="{04861ED6-6233-4AF6-BC4E-D414C454583B}" destId="{428854DD-4558-4CE7-8DFC-1384B21CF925}" srcOrd="0" destOrd="0" presId="urn:microsoft.com/office/officeart/2005/8/layout/vList6"/>
    <dgm:cxn modelId="{9A62BAA6-0761-4B0A-BD2A-5F95E4E99258}" srcId="{AA9017A1-4CBD-49C4-95F7-5E4F8D04A85D}" destId="{AA079224-7D82-40C5-BC8A-4E8D37B30281}" srcOrd="1" destOrd="0" parTransId="{6FD9DD66-F231-4BB7-9A0A-D5E675740E7A}" sibTransId="{DC02B2E1-69B6-4CD6-AFD8-3B77F1588F0F}"/>
    <dgm:cxn modelId="{EC2343C2-EBB5-CE49-97A2-69E76B111803}" type="presOf" srcId="{AA079224-7D82-40C5-BC8A-4E8D37B30281}" destId="{04FFBF64-3F44-42D7-9A4A-A6E955968CAE}" srcOrd="0" destOrd="1" presId="urn:microsoft.com/office/officeart/2005/8/layout/vList6"/>
    <dgm:cxn modelId="{218614E7-7F5F-46BC-92DD-A5A3022CE422}" srcId="{C65051E0-8E96-46EA-9B6A-01528A951CA4}" destId="{7FF37380-929C-4E3E-B78D-6A542EBBD8D7}" srcOrd="1" destOrd="0" parTransId="{1C4E97B9-8CC4-4CC9-BE30-1E7A581D0998}" sibTransId="{E3DF89C9-7128-47DD-96DB-8FD4F8436BC0}"/>
    <dgm:cxn modelId="{33A666C5-5572-43D5-B6A2-49710F8B741F}" srcId="{7D9EF975-511F-49CB-83D7-034D0DD0B681}" destId="{E773A900-D277-4874-8863-58D99F849787}" srcOrd="0" destOrd="0" parTransId="{D5462A90-3531-48D2-A324-D81F6C5398E9}" sibTransId="{325CC17E-02E5-40DE-95EA-19AA881F49D4}"/>
    <dgm:cxn modelId="{8BCDA639-F846-8D46-9C68-F6D4F1681697}" type="presOf" srcId="{6D155998-C8D0-4D9F-ABD4-A1C22BCFF66F}" destId="{428854DD-4558-4CE7-8DFC-1384B21CF925}" srcOrd="0" destOrd="2" presId="urn:microsoft.com/office/officeart/2005/8/layout/vList6"/>
    <dgm:cxn modelId="{22E4C22B-A887-484C-B9E3-8A2598748CBD}" type="presOf" srcId="{17BD9A47-672F-4BFD-BEC9-3B2DDF33161C}" destId="{C59ADD0E-A8FA-4B11-8052-1BE8787E46B3}" srcOrd="0" destOrd="2" presId="urn:microsoft.com/office/officeart/2005/8/layout/vList6"/>
    <dgm:cxn modelId="{E58B0EB6-98D7-1F49-B05B-20F74F410D45}" type="presOf" srcId="{83F226F8-E36E-449D-B533-1A7D87C28C69}" destId="{602E017F-2DC7-4B15-923E-7AF0B58A84A2}" srcOrd="0" destOrd="0" presId="urn:microsoft.com/office/officeart/2005/8/layout/vList6"/>
    <dgm:cxn modelId="{E330E919-CBD3-A84B-90F6-AF82D923F6F1}" type="presOf" srcId="{C3CBFBAF-2301-4925-BBFD-BC17FB0F28EA}" destId="{C59ADD0E-A8FA-4B11-8052-1BE8787E46B3}" srcOrd="0" destOrd="1" presId="urn:microsoft.com/office/officeart/2005/8/layout/vList6"/>
    <dgm:cxn modelId="{3729FB4D-5013-E748-8764-4E382425342C}" type="presParOf" srcId="{602E017F-2DC7-4B15-923E-7AF0B58A84A2}" destId="{D39E233D-3563-491A-BBE8-A56CBCE9356C}" srcOrd="0" destOrd="0" presId="urn:microsoft.com/office/officeart/2005/8/layout/vList6"/>
    <dgm:cxn modelId="{DB9499F8-2235-F049-9D08-7387B20AF4A1}" type="presParOf" srcId="{D39E233D-3563-491A-BBE8-A56CBCE9356C}" destId="{50BBF47A-20CF-4D27-8D0C-1F02C06EF581}" srcOrd="0" destOrd="0" presId="urn:microsoft.com/office/officeart/2005/8/layout/vList6"/>
    <dgm:cxn modelId="{236BC494-35D1-CD4D-9FC2-5F4990648F3D}" type="presParOf" srcId="{D39E233D-3563-491A-BBE8-A56CBCE9356C}" destId="{C59ADD0E-A8FA-4B11-8052-1BE8787E46B3}" srcOrd="1" destOrd="0" presId="urn:microsoft.com/office/officeart/2005/8/layout/vList6"/>
    <dgm:cxn modelId="{C8824564-0F09-3940-AAF8-164AA0D415A4}" type="presParOf" srcId="{602E017F-2DC7-4B15-923E-7AF0B58A84A2}" destId="{5AF299DB-2132-487A-9E10-D98FE8E1763C}" srcOrd="1" destOrd="0" presId="urn:microsoft.com/office/officeart/2005/8/layout/vList6"/>
    <dgm:cxn modelId="{E3B85057-8D62-B748-A463-31F0A4C28A25}" type="presParOf" srcId="{602E017F-2DC7-4B15-923E-7AF0B58A84A2}" destId="{01BE5A3D-3038-4D40-84E6-2ACCDA109179}" srcOrd="2" destOrd="0" presId="urn:microsoft.com/office/officeart/2005/8/layout/vList6"/>
    <dgm:cxn modelId="{1BC18BB0-CE02-D744-A44A-E712152E7A19}" type="presParOf" srcId="{01BE5A3D-3038-4D40-84E6-2ACCDA109179}" destId="{D48B4A4C-14E3-40A7-A46E-2DF1C54F3FF1}" srcOrd="0" destOrd="0" presId="urn:microsoft.com/office/officeart/2005/8/layout/vList6"/>
    <dgm:cxn modelId="{7F7B1F68-1662-5E4D-8E95-F0537BBDF8A0}" type="presParOf" srcId="{01BE5A3D-3038-4D40-84E6-2ACCDA109179}" destId="{428854DD-4558-4CE7-8DFC-1384B21CF925}" srcOrd="1" destOrd="0" presId="urn:microsoft.com/office/officeart/2005/8/layout/vList6"/>
    <dgm:cxn modelId="{7B720AB1-5447-ED46-8551-B1C50F5E8F76}" type="presParOf" srcId="{602E017F-2DC7-4B15-923E-7AF0B58A84A2}" destId="{C86DE1E9-9623-40B2-BA1D-26A8DE404280}" srcOrd="3" destOrd="0" presId="urn:microsoft.com/office/officeart/2005/8/layout/vList6"/>
    <dgm:cxn modelId="{DD9D3E40-6F84-C94E-8357-04A97C8D06A3}" type="presParOf" srcId="{602E017F-2DC7-4B15-923E-7AF0B58A84A2}" destId="{3088FC37-4AEC-4CDA-9BF2-DA9A170DE8AB}" srcOrd="4" destOrd="0" presId="urn:microsoft.com/office/officeart/2005/8/layout/vList6"/>
    <dgm:cxn modelId="{BFE14E5C-B3C7-A943-A535-92E6D2B22523}" type="presParOf" srcId="{3088FC37-4AEC-4CDA-9BF2-DA9A170DE8AB}" destId="{36D9BB4A-5F9F-4D22-9CCC-CEE6D4829A6B}" srcOrd="0" destOrd="0" presId="urn:microsoft.com/office/officeart/2005/8/layout/vList6"/>
    <dgm:cxn modelId="{0EBD7F30-746A-5644-B706-823F63041875}"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4902925" y="0"/>
          <a:ext cx="7354388" cy="2602591"/>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495" tIns="23495" rIns="23495" bIns="23495" numCol="1" spcCol="1270" anchor="t" anchorCtr="0">
          <a:noAutofit/>
        </a:bodyPr>
        <a:lstStyle/>
        <a:p>
          <a:pPr marL="285750" lvl="1" indent="-285750" algn="l" defTabSz="1644650">
            <a:lnSpc>
              <a:spcPct val="90000"/>
            </a:lnSpc>
            <a:spcBef>
              <a:spcPct val="0"/>
            </a:spcBef>
            <a:spcAft>
              <a:spcPct val="15000"/>
            </a:spcAft>
            <a:buChar char="••"/>
          </a:pPr>
          <a:r>
            <a:rPr lang="en-US" sz="3700" kern="1200" dirty="0" smtClean="0"/>
            <a:t>Processes</a:t>
          </a:r>
          <a:endParaRPr lang="en-US" sz="3700" kern="1200" dirty="0"/>
        </a:p>
        <a:p>
          <a:pPr marL="285750" lvl="1" indent="-285750" algn="l" defTabSz="1644650">
            <a:lnSpc>
              <a:spcPct val="90000"/>
            </a:lnSpc>
            <a:spcBef>
              <a:spcPct val="0"/>
            </a:spcBef>
            <a:spcAft>
              <a:spcPct val="15000"/>
            </a:spcAft>
            <a:buChar char="••"/>
          </a:pPr>
          <a:r>
            <a:rPr lang="en-US" sz="3700" kern="1200" dirty="0" smtClean="0"/>
            <a:t>Hierarchies</a:t>
          </a:r>
          <a:endParaRPr lang="en-US" sz="3700" kern="1200" dirty="0"/>
        </a:p>
        <a:p>
          <a:pPr marL="285750" lvl="1" indent="-285750" algn="l" defTabSz="1644650">
            <a:lnSpc>
              <a:spcPct val="90000"/>
            </a:lnSpc>
            <a:spcBef>
              <a:spcPct val="0"/>
            </a:spcBef>
            <a:spcAft>
              <a:spcPct val="15000"/>
            </a:spcAft>
            <a:buChar char="••"/>
          </a:pPr>
          <a:r>
            <a:rPr lang="en-US" sz="3700" kern="1200" dirty="0" smtClean="0"/>
            <a:t>Relationships</a:t>
          </a:r>
          <a:endParaRPr lang="en-US" sz="3700" kern="1200" dirty="0"/>
        </a:p>
      </dsp:txBody>
      <dsp:txXfrm>
        <a:off x="4902925" y="325324"/>
        <a:ext cx="6378416" cy="1951943"/>
      </dsp:txXfrm>
    </dsp:sp>
    <dsp:sp modelId="{50BBF47A-20CF-4D27-8D0C-1F02C06EF581}">
      <dsp:nvSpPr>
        <dsp:cNvPr id="0" name=""/>
        <dsp:cNvSpPr/>
      </dsp:nvSpPr>
      <dsp:spPr>
        <a:xfrm>
          <a:off x="0" y="0"/>
          <a:ext cx="4902925" cy="260259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t>Insert SmartArt</a:t>
          </a:r>
          <a:endParaRPr lang="en-US" sz="6500" kern="1200" dirty="0"/>
        </a:p>
      </dsp:txBody>
      <dsp:txXfrm>
        <a:off x="127048" y="127048"/>
        <a:ext cx="4648829" cy="2348495"/>
      </dsp:txXfrm>
    </dsp:sp>
    <dsp:sp modelId="{428854DD-4558-4CE7-8DFC-1384B21CF925}">
      <dsp:nvSpPr>
        <dsp:cNvPr id="0" name=""/>
        <dsp:cNvSpPr/>
      </dsp:nvSpPr>
      <dsp:spPr>
        <a:xfrm>
          <a:off x="4902925" y="2862851"/>
          <a:ext cx="7354388" cy="2602591"/>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495" tIns="23495" rIns="23495" bIns="23495" numCol="1" spcCol="1270" anchor="t" anchorCtr="0">
          <a:noAutofit/>
        </a:bodyPr>
        <a:lstStyle/>
        <a:p>
          <a:pPr marL="285750" lvl="1" indent="-285750" algn="l" defTabSz="1644650">
            <a:lnSpc>
              <a:spcPct val="90000"/>
            </a:lnSpc>
            <a:spcBef>
              <a:spcPct val="0"/>
            </a:spcBef>
            <a:spcAft>
              <a:spcPct val="15000"/>
            </a:spcAft>
            <a:buChar char="••"/>
          </a:pPr>
          <a:r>
            <a:rPr lang="en-US" sz="3700" kern="1200" dirty="0" smtClean="0"/>
            <a:t>Text areas are already set up</a:t>
          </a:r>
          <a:endParaRPr lang="en-US" sz="3700" kern="1200" dirty="0"/>
        </a:p>
        <a:p>
          <a:pPr marL="285750" lvl="1" indent="-285750" algn="l" defTabSz="1644650">
            <a:lnSpc>
              <a:spcPct val="90000"/>
            </a:lnSpc>
            <a:spcBef>
              <a:spcPct val="0"/>
            </a:spcBef>
            <a:spcAft>
              <a:spcPct val="15000"/>
            </a:spcAft>
            <a:buChar char="••"/>
          </a:pPr>
          <a:endParaRPr lang="en-US" sz="3700" kern="1200" dirty="0"/>
        </a:p>
        <a:p>
          <a:pPr marL="285750" lvl="1" indent="-285750" algn="l" defTabSz="1644650">
            <a:lnSpc>
              <a:spcPct val="90000"/>
            </a:lnSpc>
            <a:spcBef>
              <a:spcPct val="0"/>
            </a:spcBef>
            <a:spcAft>
              <a:spcPct val="15000"/>
            </a:spcAft>
            <a:buChar char="••"/>
          </a:pPr>
          <a:endParaRPr lang="en-US" sz="3700" kern="1200" dirty="0"/>
        </a:p>
        <a:p>
          <a:pPr marL="285750" lvl="1" indent="-285750" algn="l" defTabSz="1644650">
            <a:lnSpc>
              <a:spcPct val="90000"/>
            </a:lnSpc>
            <a:spcBef>
              <a:spcPct val="0"/>
            </a:spcBef>
            <a:spcAft>
              <a:spcPct val="15000"/>
            </a:spcAft>
            <a:buChar char="••"/>
          </a:pPr>
          <a:endParaRPr lang="en-US" sz="3700" kern="1200" dirty="0"/>
        </a:p>
      </dsp:txBody>
      <dsp:txXfrm>
        <a:off x="4902925" y="3188175"/>
        <a:ext cx="6378416" cy="1951943"/>
      </dsp:txXfrm>
    </dsp:sp>
    <dsp:sp modelId="{D48B4A4C-14E3-40A7-A46E-2DF1C54F3FF1}">
      <dsp:nvSpPr>
        <dsp:cNvPr id="0" name=""/>
        <dsp:cNvSpPr/>
      </dsp:nvSpPr>
      <dsp:spPr>
        <a:xfrm>
          <a:off x="0" y="2862851"/>
          <a:ext cx="4902925" cy="2602591"/>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t>Type Your Text</a:t>
          </a:r>
          <a:endParaRPr lang="en-US" sz="6500" kern="1200" dirty="0"/>
        </a:p>
      </dsp:txBody>
      <dsp:txXfrm>
        <a:off x="127048" y="2989899"/>
        <a:ext cx="4648829" cy="2348495"/>
      </dsp:txXfrm>
    </dsp:sp>
    <dsp:sp modelId="{04FFBF64-3F44-42D7-9A4A-A6E955968CAE}">
      <dsp:nvSpPr>
        <dsp:cNvPr id="0" name=""/>
        <dsp:cNvSpPr/>
      </dsp:nvSpPr>
      <dsp:spPr>
        <a:xfrm>
          <a:off x="4902925" y="5725702"/>
          <a:ext cx="7354388" cy="2602591"/>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285750" lvl="1" indent="-285750" algn="l" defTabSz="1466850">
            <a:lnSpc>
              <a:spcPct val="90000"/>
            </a:lnSpc>
            <a:spcBef>
              <a:spcPct val="0"/>
            </a:spcBef>
            <a:spcAft>
              <a:spcPct val="15000"/>
            </a:spcAft>
            <a:buChar char="••"/>
          </a:pPr>
          <a:r>
            <a:rPr lang="en-US" sz="3300" kern="1200" dirty="0" smtClean="0"/>
            <a:t> </a:t>
          </a:r>
          <a:r>
            <a:rPr lang="en-US" sz="3700" kern="1200" dirty="0" smtClean="0"/>
            <a:t>Use a preset color scheme</a:t>
          </a:r>
          <a:endParaRPr lang="en-US" sz="3700" kern="1200" dirty="0"/>
        </a:p>
        <a:p>
          <a:pPr marL="285750" lvl="1" indent="-285750" algn="l" defTabSz="1644650">
            <a:lnSpc>
              <a:spcPct val="90000"/>
            </a:lnSpc>
            <a:spcBef>
              <a:spcPct val="0"/>
            </a:spcBef>
            <a:spcAft>
              <a:spcPct val="15000"/>
            </a:spcAft>
            <a:buChar char="••"/>
          </a:pPr>
          <a:r>
            <a:rPr lang="en-US" sz="3700" kern="1200" dirty="0" smtClean="0"/>
            <a:t> Or right-click &amp; change Shape Fill</a:t>
          </a:r>
          <a:endParaRPr lang="en-US" sz="3700" kern="1200" dirty="0"/>
        </a:p>
      </dsp:txBody>
      <dsp:txXfrm>
        <a:off x="4902925" y="6051026"/>
        <a:ext cx="6378416" cy="1951943"/>
      </dsp:txXfrm>
    </dsp:sp>
    <dsp:sp modelId="{36D9BB4A-5F9F-4D22-9CCC-CEE6D4829A6B}">
      <dsp:nvSpPr>
        <dsp:cNvPr id="0" name=""/>
        <dsp:cNvSpPr/>
      </dsp:nvSpPr>
      <dsp:spPr>
        <a:xfrm>
          <a:off x="0" y="5725702"/>
          <a:ext cx="4902925" cy="2602591"/>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t>Change Colors</a:t>
          </a:r>
          <a:endParaRPr lang="en-US" sz="6500" kern="1200" dirty="0"/>
        </a:p>
      </dsp:txBody>
      <dsp:txXfrm>
        <a:off x="127048" y="5852750"/>
        <a:ext cx="4648829" cy="2348495"/>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403546" indent="0" algn="ctr">
              <a:buNone/>
              <a:defRPr>
                <a:solidFill>
                  <a:schemeClr val="tx1">
                    <a:tint val="75000"/>
                  </a:schemeClr>
                </a:solidFill>
              </a:defRPr>
            </a:lvl2pPr>
            <a:lvl3pPr marL="4807092" indent="0" algn="ctr">
              <a:buNone/>
              <a:defRPr>
                <a:solidFill>
                  <a:schemeClr val="tx1">
                    <a:tint val="75000"/>
                  </a:schemeClr>
                </a:solidFill>
              </a:defRPr>
            </a:lvl3pPr>
            <a:lvl4pPr marL="7210638" indent="0" algn="ctr">
              <a:buNone/>
              <a:defRPr>
                <a:solidFill>
                  <a:schemeClr val="tx1">
                    <a:tint val="75000"/>
                  </a:schemeClr>
                </a:solidFill>
              </a:defRPr>
            </a:lvl4pPr>
            <a:lvl5pPr marL="9614184" indent="0" algn="ctr">
              <a:buNone/>
              <a:defRPr>
                <a:solidFill>
                  <a:schemeClr val="tx1">
                    <a:tint val="75000"/>
                  </a:schemeClr>
                </a:solidFill>
              </a:defRPr>
            </a:lvl5pPr>
            <a:lvl6pPr marL="12017731" indent="0" algn="ctr">
              <a:buNone/>
              <a:defRPr>
                <a:solidFill>
                  <a:schemeClr val="tx1">
                    <a:tint val="75000"/>
                  </a:schemeClr>
                </a:solidFill>
              </a:defRPr>
            </a:lvl6pPr>
            <a:lvl7pPr marL="14421277" indent="0" algn="ctr">
              <a:buNone/>
              <a:defRPr>
                <a:solidFill>
                  <a:schemeClr val="tx1">
                    <a:tint val="75000"/>
                  </a:schemeClr>
                </a:solidFill>
              </a:defRPr>
            </a:lvl7pPr>
            <a:lvl8pPr marL="16824823" indent="0" algn="ctr">
              <a:buNone/>
              <a:defRPr>
                <a:solidFill>
                  <a:schemeClr val="tx1">
                    <a:tint val="75000"/>
                  </a:schemeClr>
                </a:solidFill>
              </a:defRPr>
            </a:lvl8pPr>
            <a:lvl9pPr marL="1922836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8201320" y="6324600"/>
            <a:ext cx="55298343"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291066" y="6324600"/>
            <a:ext cx="165178737"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2"/>
            <a:ext cx="37307520" cy="6537960"/>
          </a:xfrm>
        </p:spPr>
        <p:txBody>
          <a:bodyPr anchor="t"/>
          <a:lstStyle>
            <a:lvl1pPr algn="l">
              <a:defRPr sz="21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3" y="13952225"/>
            <a:ext cx="37307520" cy="7200898"/>
          </a:xfrm>
        </p:spPr>
        <p:txBody>
          <a:bodyPr anchor="b"/>
          <a:lstStyle>
            <a:lvl1pPr marL="0" indent="0">
              <a:buNone/>
              <a:defRPr sz="10500">
                <a:solidFill>
                  <a:schemeClr val="tx1">
                    <a:tint val="75000"/>
                  </a:schemeClr>
                </a:solidFill>
              </a:defRPr>
            </a:lvl1pPr>
            <a:lvl2pPr marL="2403546" indent="0">
              <a:buNone/>
              <a:defRPr sz="9500">
                <a:solidFill>
                  <a:schemeClr val="tx1">
                    <a:tint val="75000"/>
                  </a:schemeClr>
                </a:solidFill>
              </a:defRPr>
            </a:lvl2pPr>
            <a:lvl3pPr marL="4807092" indent="0">
              <a:buNone/>
              <a:defRPr sz="8400">
                <a:solidFill>
                  <a:schemeClr val="tx1">
                    <a:tint val="75000"/>
                  </a:schemeClr>
                </a:solidFill>
              </a:defRPr>
            </a:lvl3pPr>
            <a:lvl4pPr marL="7210638" indent="0">
              <a:buNone/>
              <a:defRPr sz="7400">
                <a:solidFill>
                  <a:schemeClr val="tx1">
                    <a:tint val="75000"/>
                  </a:schemeClr>
                </a:solidFill>
              </a:defRPr>
            </a:lvl4pPr>
            <a:lvl5pPr marL="9614184" indent="0">
              <a:buNone/>
              <a:defRPr sz="7400">
                <a:solidFill>
                  <a:schemeClr val="tx1">
                    <a:tint val="75000"/>
                  </a:schemeClr>
                </a:solidFill>
              </a:defRPr>
            </a:lvl5pPr>
            <a:lvl6pPr marL="12017731" indent="0">
              <a:buNone/>
              <a:defRPr sz="7400">
                <a:solidFill>
                  <a:schemeClr val="tx1">
                    <a:tint val="75000"/>
                  </a:schemeClr>
                </a:solidFill>
              </a:defRPr>
            </a:lvl6pPr>
            <a:lvl7pPr marL="14421277" indent="0">
              <a:buNone/>
              <a:defRPr sz="7400">
                <a:solidFill>
                  <a:schemeClr val="tx1">
                    <a:tint val="75000"/>
                  </a:schemeClr>
                </a:solidFill>
              </a:defRPr>
            </a:lvl7pPr>
            <a:lvl8pPr marL="16824823" indent="0">
              <a:buNone/>
              <a:defRPr sz="7400">
                <a:solidFill>
                  <a:schemeClr val="tx1">
                    <a:tint val="75000"/>
                  </a:schemeClr>
                </a:solidFill>
              </a:defRPr>
            </a:lvl8pPr>
            <a:lvl9pPr marL="19228369" indent="0">
              <a:buNone/>
              <a:defRPr sz="7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291063" y="36865560"/>
            <a:ext cx="110238537" cy="10427970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3261123" y="36865560"/>
            <a:ext cx="110238543" cy="10427970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3" cy="3070858"/>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3" cy="1896618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7368542"/>
            <a:ext cx="19400520" cy="3070858"/>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smtClean="0"/>
              <a:t>Click to edit Master text styles</a:t>
            </a:r>
          </a:p>
        </p:txBody>
      </p:sp>
      <p:sp>
        <p:nvSpPr>
          <p:cNvPr id="6" name="Content Placeholder 5"/>
          <p:cNvSpPr>
            <a:spLocks noGrp="1"/>
          </p:cNvSpPr>
          <p:nvPr>
            <p:ph sz="quarter" idx="4"/>
          </p:nvPr>
        </p:nvSpPr>
        <p:spPr>
          <a:xfrm>
            <a:off x="22296123" y="10439400"/>
            <a:ext cx="19400520" cy="1896618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3" cy="5577840"/>
          </a:xfrm>
        </p:spPr>
        <p:txBody>
          <a:bodyPr anchor="b"/>
          <a:lstStyle>
            <a:lvl1pPr algn="l">
              <a:defRPr sz="105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6800"/>
            </a:lvl1pPr>
            <a:lvl2pPr>
              <a:defRPr sz="14700"/>
            </a:lvl2pPr>
            <a:lvl3pPr>
              <a:defRPr sz="12600"/>
            </a:lvl3pPr>
            <a:lvl4pPr>
              <a:defRPr sz="10500"/>
            </a:lvl4pPr>
            <a:lvl5pPr>
              <a:defRPr sz="10500"/>
            </a:lvl5pPr>
            <a:lvl6pPr>
              <a:defRPr sz="10500"/>
            </a:lvl6pPr>
            <a:lvl7pPr>
              <a:defRPr sz="10500"/>
            </a:lvl7pPr>
            <a:lvl8pPr>
              <a:defRPr sz="10500"/>
            </a:lvl8pPr>
            <a:lvl9pPr>
              <a:defRPr sz="10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3" cy="22517102"/>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0"/>
            <a:ext cx="26334720" cy="2720342"/>
          </a:xfrm>
        </p:spPr>
        <p:txBody>
          <a:bodyPr anchor="b"/>
          <a:lstStyle>
            <a:lvl1pPr algn="l">
              <a:defRPr sz="10500" b="1"/>
            </a:lvl1pPr>
          </a:lstStyle>
          <a:p>
            <a:r>
              <a:rPr lang="en-US" smtClean="0"/>
              <a:t>Click to edit Master title style</a:t>
            </a:r>
            <a:endParaRPr lang="en-US"/>
          </a:p>
        </p:txBody>
      </p:sp>
      <p:sp>
        <p:nvSpPr>
          <p:cNvPr id="3" name="Picture Placeholder 2"/>
          <p:cNvSpPr>
            <a:spLocks noGrp="1"/>
          </p:cNvSpPr>
          <p:nvPr>
            <p:ph type="pic" idx="1"/>
          </p:nvPr>
        </p:nvSpPr>
        <p:spPr>
          <a:xfrm>
            <a:off x="8602983" y="2941320"/>
            <a:ext cx="26334720" cy="19751040"/>
          </a:xfrm>
        </p:spPr>
        <p:txBody>
          <a:bodyPr/>
          <a:lstStyle>
            <a:lvl1pPr marL="0" indent="0">
              <a:buNone/>
              <a:defRPr sz="16800"/>
            </a:lvl1pPr>
            <a:lvl2pPr marL="2403546" indent="0">
              <a:buNone/>
              <a:defRPr sz="14700"/>
            </a:lvl2pPr>
            <a:lvl3pPr marL="4807092" indent="0">
              <a:buNone/>
              <a:defRPr sz="12600"/>
            </a:lvl3pPr>
            <a:lvl4pPr marL="7210638" indent="0">
              <a:buNone/>
              <a:defRPr sz="10500"/>
            </a:lvl4pPr>
            <a:lvl5pPr marL="9614184" indent="0">
              <a:buNone/>
              <a:defRPr sz="10500"/>
            </a:lvl5pPr>
            <a:lvl6pPr marL="12017731" indent="0">
              <a:buNone/>
              <a:defRPr sz="10500"/>
            </a:lvl6pPr>
            <a:lvl7pPr marL="14421277" indent="0">
              <a:buNone/>
              <a:defRPr sz="10500"/>
            </a:lvl7pPr>
            <a:lvl8pPr marL="16824823" indent="0">
              <a:buNone/>
              <a:defRPr sz="10500"/>
            </a:lvl8pPr>
            <a:lvl9pPr marL="19228369" indent="0">
              <a:buNone/>
              <a:defRPr sz="10500"/>
            </a:lvl9pPr>
          </a:lstStyle>
          <a:p>
            <a:endParaRPr lang="en-US"/>
          </a:p>
        </p:txBody>
      </p:sp>
      <p:sp>
        <p:nvSpPr>
          <p:cNvPr id="4" name="Text Placeholder 3"/>
          <p:cNvSpPr>
            <a:spLocks noGrp="1"/>
          </p:cNvSpPr>
          <p:nvPr>
            <p:ph type="body" sz="half" idx="2"/>
          </p:nvPr>
        </p:nvSpPr>
        <p:spPr>
          <a:xfrm>
            <a:off x="8602983" y="25763222"/>
            <a:ext cx="26334720" cy="3863338"/>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80709" tIns="240355" rIns="480709" bIns="24035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80709" tIns="240355" rIns="480709" bIns="24035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80709" tIns="240355" rIns="480709" bIns="240355" rtlCol="0" anchor="ctr"/>
          <a:lstStyle>
            <a:lvl1pPr algn="l">
              <a:defRPr sz="6300">
                <a:solidFill>
                  <a:schemeClr val="tx1">
                    <a:tint val="75000"/>
                  </a:schemeClr>
                </a:solidFill>
              </a:defRPr>
            </a:lvl1pPr>
          </a:lstStyle>
          <a:p>
            <a:fld id="{038C9C65-2EA7-C341-ACAA-1CBC176A7B11}" type="datetimeFigureOut">
              <a:rPr lang="en-US" smtClean="0"/>
              <a:pPr/>
              <a:t>8/19/16</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80709" tIns="240355" rIns="480709" bIns="240355" rtlCol="0" anchor="ctr"/>
          <a:lstStyle>
            <a:lvl1pPr algn="ctr">
              <a:defRPr sz="6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80709" tIns="240355" rIns="480709" bIns="240355" rtlCol="0" anchor="ctr"/>
          <a:lstStyle>
            <a:lvl1pPr algn="r">
              <a:defRPr sz="6300">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403546" rtl="0" eaLnBrk="1" latinLnBrk="0" hangingPunct="1">
        <a:spcBef>
          <a:spcPct val="0"/>
        </a:spcBef>
        <a:buNone/>
        <a:defRPr sz="23100" kern="1200">
          <a:solidFill>
            <a:schemeClr val="tx1"/>
          </a:solidFill>
          <a:latin typeface="+mj-lt"/>
          <a:ea typeface="+mj-ea"/>
          <a:cs typeface="+mj-cs"/>
        </a:defRPr>
      </a:lvl1pPr>
    </p:titleStyle>
    <p:bodyStyle>
      <a:lvl1pPr marL="1802660" indent="-1802660" algn="l" defTabSz="2403546" rtl="0" eaLnBrk="1" latinLnBrk="0" hangingPunct="1">
        <a:spcBef>
          <a:spcPct val="20000"/>
        </a:spcBef>
        <a:buFont typeface="Arial"/>
        <a:buChar char="•"/>
        <a:defRPr sz="16800" kern="1200">
          <a:solidFill>
            <a:schemeClr val="tx1"/>
          </a:solidFill>
          <a:latin typeface="+mn-lt"/>
          <a:ea typeface="+mn-ea"/>
          <a:cs typeface="+mn-cs"/>
        </a:defRPr>
      </a:lvl1pPr>
      <a:lvl2pPr marL="3905762" indent="-1502216" algn="l" defTabSz="2403546" rtl="0" eaLnBrk="1" latinLnBrk="0" hangingPunct="1">
        <a:spcBef>
          <a:spcPct val="20000"/>
        </a:spcBef>
        <a:buFont typeface="Arial"/>
        <a:buChar char="–"/>
        <a:defRPr sz="14700" kern="1200">
          <a:solidFill>
            <a:schemeClr val="tx1"/>
          </a:solidFill>
          <a:latin typeface="+mn-lt"/>
          <a:ea typeface="+mn-ea"/>
          <a:cs typeface="+mn-cs"/>
        </a:defRPr>
      </a:lvl2pPr>
      <a:lvl3pPr marL="6008865" indent="-1201773" algn="l" defTabSz="2403546" rtl="0" eaLnBrk="1" latinLnBrk="0" hangingPunct="1">
        <a:spcBef>
          <a:spcPct val="20000"/>
        </a:spcBef>
        <a:buFont typeface="Arial"/>
        <a:buChar char="•"/>
        <a:defRPr sz="12600" kern="1200">
          <a:solidFill>
            <a:schemeClr val="tx1"/>
          </a:solidFill>
          <a:latin typeface="+mn-lt"/>
          <a:ea typeface="+mn-ea"/>
          <a:cs typeface="+mn-cs"/>
        </a:defRPr>
      </a:lvl3pPr>
      <a:lvl4pPr marL="8412411" indent="-1201773" algn="l" defTabSz="2403546" rtl="0" eaLnBrk="1" latinLnBrk="0" hangingPunct="1">
        <a:spcBef>
          <a:spcPct val="20000"/>
        </a:spcBef>
        <a:buFont typeface="Arial"/>
        <a:buChar char="–"/>
        <a:defRPr sz="10500" kern="1200">
          <a:solidFill>
            <a:schemeClr val="tx1"/>
          </a:solidFill>
          <a:latin typeface="+mn-lt"/>
          <a:ea typeface="+mn-ea"/>
          <a:cs typeface="+mn-cs"/>
        </a:defRPr>
      </a:lvl4pPr>
      <a:lvl5pPr marL="10815958" indent="-1201773" algn="l" defTabSz="2403546" rtl="0" eaLnBrk="1" latinLnBrk="0" hangingPunct="1">
        <a:spcBef>
          <a:spcPct val="20000"/>
        </a:spcBef>
        <a:buFont typeface="Arial"/>
        <a:buChar char="»"/>
        <a:defRPr sz="10500" kern="1200">
          <a:solidFill>
            <a:schemeClr val="tx1"/>
          </a:solidFill>
          <a:latin typeface="+mn-lt"/>
          <a:ea typeface="+mn-ea"/>
          <a:cs typeface="+mn-cs"/>
        </a:defRPr>
      </a:lvl5pPr>
      <a:lvl6pPr marL="13219504" indent="-1201773" algn="l" defTabSz="2403546" rtl="0" eaLnBrk="1" latinLnBrk="0" hangingPunct="1">
        <a:spcBef>
          <a:spcPct val="20000"/>
        </a:spcBef>
        <a:buFont typeface="Arial"/>
        <a:buChar char="•"/>
        <a:defRPr sz="10500" kern="1200">
          <a:solidFill>
            <a:schemeClr val="tx1"/>
          </a:solidFill>
          <a:latin typeface="+mn-lt"/>
          <a:ea typeface="+mn-ea"/>
          <a:cs typeface="+mn-cs"/>
        </a:defRPr>
      </a:lvl6pPr>
      <a:lvl7pPr marL="15623050" indent="-1201773" algn="l" defTabSz="2403546" rtl="0" eaLnBrk="1" latinLnBrk="0" hangingPunct="1">
        <a:spcBef>
          <a:spcPct val="20000"/>
        </a:spcBef>
        <a:buFont typeface="Arial"/>
        <a:buChar char="•"/>
        <a:defRPr sz="10500" kern="1200">
          <a:solidFill>
            <a:schemeClr val="tx1"/>
          </a:solidFill>
          <a:latin typeface="+mn-lt"/>
          <a:ea typeface="+mn-ea"/>
          <a:cs typeface="+mn-cs"/>
        </a:defRPr>
      </a:lvl7pPr>
      <a:lvl8pPr marL="18026596" indent="-1201773" algn="l" defTabSz="2403546" rtl="0" eaLnBrk="1" latinLnBrk="0" hangingPunct="1">
        <a:spcBef>
          <a:spcPct val="20000"/>
        </a:spcBef>
        <a:buFont typeface="Arial"/>
        <a:buChar char="•"/>
        <a:defRPr sz="10500" kern="1200">
          <a:solidFill>
            <a:schemeClr val="tx1"/>
          </a:solidFill>
          <a:latin typeface="+mn-lt"/>
          <a:ea typeface="+mn-ea"/>
          <a:cs typeface="+mn-cs"/>
        </a:defRPr>
      </a:lvl8pPr>
      <a:lvl9pPr marL="20430142" indent="-1201773" algn="l" defTabSz="2403546" rtl="0" eaLnBrk="1" latinLnBrk="0" hangingPunct="1">
        <a:spcBef>
          <a:spcPct val="20000"/>
        </a:spcBef>
        <a:buFont typeface="Arial"/>
        <a:buChar char="•"/>
        <a:defRPr sz="10500" kern="1200">
          <a:solidFill>
            <a:schemeClr val="tx1"/>
          </a:solidFill>
          <a:latin typeface="+mn-lt"/>
          <a:ea typeface="+mn-ea"/>
          <a:cs typeface="+mn-cs"/>
        </a:defRPr>
      </a:lvl9pPr>
    </p:bodyStyle>
    <p:otherStyle>
      <a:defPPr>
        <a:defRPr lang="en-US"/>
      </a:defPPr>
      <a:lvl1pPr marL="0" algn="l" defTabSz="2403546" rtl="0" eaLnBrk="1" latinLnBrk="0" hangingPunct="1">
        <a:defRPr sz="9500" kern="1200">
          <a:solidFill>
            <a:schemeClr val="tx1"/>
          </a:solidFill>
          <a:latin typeface="+mn-lt"/>
          <a:ea typeface="+mn-ea"/>
          <a:cs typeface="+mn-cs"/>
        </a:defRPr>
      </a:lvl1pPr>
      <a:lvl2pPr marL="2403546" algn="l" defTabSz="2403546" rtl="0" eaLnBrk="1" latinLnBrk="0" hangingPunct="1">
        <a:defRPr sz="9500" kern="1200">
          <a:solidFill>
            <a:schemeClr val="tx1"/>
          </a:solidFill>
          <a:latin typeface="+mn-lt"/>
          <a:ea typeface="+mn-ea"/>
          <a:cs typeface="+mn-cs"/>
        </a:defRPr>
      </a:lvl2pPr>
      <a:lvl3pPr marL="4807092" algn="l" defTabSz="2403546" rtl="0" eaLnBrk="1" latinLnBrk="0" hangingPunct="1">
        <a:defRPr sz="9500" kern="1200">
          <a:solidFill>
            <a:schemeClr val="tx1"/>
          </a:solidFill>
          <a:latin typeface="+mn-lt"/>
          <a:ea typeface="+mn-ea"/>
          <a:cs typeface="+mn-cs"/>
        </a:defRPr>
      </a:lvl3pPr>
      <a:lvl4pPr marL="7210638" algn="l" defTabSz="2403546" rtl="0" eaLnBrk="1" latinLnBrk="0" hangingPunct="1">
        <a:defRPr sz="9500" kern="1200">
          <a:solidFill>
            <a:schemeClr val="tx1"/>
          </a:solidFill>
          <a:latin typeface="+mn-lt"/>
          <a:ea typeface="+mn-ea"/>
          <a:cs typeface="+mn-cs"/>
        </a:defRPr>
      </a:lvl4pPr>
      <a:lvl5pPr marL="9614184" algn="l" defTabSz="2403546" rtl="0" eaLnBrk="1" latinLnBrk="0" hangingPunct="1">
        <a:defRPr sz="9500" kern="1200">
          <a:solidFill>
            <a:schemeClr val="tx1"/>
          </a:solidFill>
          <a:latin typeface="+mn-lt"/>
          <a:ea typeface="+mn-ea"/>
          <a:cs typeface="+mn-cs"/>
        </a:defRPr>
      </a:lvl5pPr>
      <a:lvl6pPr marL="12017731" algn="l" defTabSz="2403546" rtl="0" eaLnBrk="1" latinLnBrk="0" hangingPunct="1">
        <a:defRPr sz="9500" kern="1200">
          <a:solidFill>
            <a:schemeClr val="tx1"/>
          </a:solidFill>
          <a:latin typeface="+mn-lt"/>
          <a:ea typeface="+mn-ea"/>
          <a:cs typeface="+mn-cs"/>
        </a:defRPr>
      </a:lvl6pPr>
      <a:lvl7pPr marL="14421277" algn="l" defTabSz="2403546" rtl="0" eaLnBrk="1" latinLnBrk="0" hangingPunct="1">
        <a:defRPr sz="9500" kern="1200">
          <a:solidFill>
            <a:schemeClr val="tx1"/>
          </a:solidFill>
          <a:latin typeface="+mn-lt"/>
          <a:ea typeface="+mn-ea"/>
          <a:cs typeface="+mn-cs"/>
        </a:defRPr>
      </a:lvl7pPr>
      <a:lvl8pPr marL="16824823" algn="l" defTabSz="2403546" rtl="0" eaLnBrk="1" latinLnBrk="0" hangingPunct="1">
        <a:defRPr sz="9500" kern="1200">
          <a:solidFill>
            <a:schemeClr val="tx1"/>
          </a:solidFill>
          <a:latin typeface="+mn-lt"/>
          <a:ea typeface="+mn-ea"/>
          <a:cs typeface="+mn-cs"/>
        </a:defRPr>
      </a:lvl8pPr>
      <a:lvl9pPr marL="19228369" algn="l" defTabSz="2403546" rtl="0" eaLnBrk="1" latinLnBrk="0" hangingPunct="1">
        <a:defRPr sz="9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diagramColors" Target="../diagrams/colors1.xml"/><Relationship Id="rId12" Type="http://schemas.microsoft.com/office/2007/relationships/diagramDrawing" Target="../diagrams/drawing1.xml"/><Relationship Id="rId13" Type="http://schemas.openxmlformats.org/officeDocument/2006/relationships/image" Target="../media/image2.png"/><Relationship Id="rId1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chart" Target="../charts/chart1.xml"/><Relationship Id="rId7" Type="http://schemas.openxmlformats.org/officeDocument/2006/relationships/image" Target="../media/image1.jpeg"/><Relationship Id="rId8" Type="http://schemas.openxmlformats.org/officeDocument/2006/relationships/diagramData" Target="../diagrams/data1.xml"/><Relationship Id="rId9" Type="http://schemas.openxmlformats.org/officeDocument/2006/relationships/diagramLayout" Target="../diagrams/layout1.xml"/><Relationship Id="rId10"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846708" y="6527561"/>
            <a:ext cx="13545632" cy="25560075"/>
          </a:xfrm>
          <a:prstGeom prst="rect">
            <a:avLst/>
          </a:prstGeom>
          <a:solidFill>
            <a:schemeClr val="accent5">
              <a:lumMod val="20000"/>
              <a:lumOff val="80000"/>
            </a:schemeClr>
          </a:solidFill>
          <a:ln w="28575" cmpd="sng">
            <a:solidFill>
              <a:schemeClr val="accent5"/>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2" name="Rectangle 21"/>
          <p:cNvSpPr/>
          <p:nvPr/>
        </p:nvSpPr>
        <p:spPr>
          <a:xfrm>
            <a:off x="15163082" y="6500731"/>
            <a:ext cx="13552336" cy="25560075"/>
          </a:xfrm>
          <a:prstGeom prst="rect">
            <a:avLst/>
          </a:prstGeom>
          <a:solidFill>
            <a:schemeClr val="accent5">
              <a:lumMod val="20000"/>
              <a:lumOff val="80000"/>
            </a:schemeClr>
          </a:solidFill>
          <a:ln w="28575" cmpd="sng">
            <a:solidFill>
              <a:schemeClr val="accent5"/>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24" name="Rectangle 23"/>
          <p:cNvSpPr/>
          <p:nvPr/>
        </p:nvSpPr>
        <p:spPr>
          <a:xfrm>
            <a:off x="29556581" y="6527561"/>
            <a:ext cx="13545632" cy="25560075"/>
          </a:xfrm>
          <a:prstGeom prst="rect">
            <a:avLst/>
          </a:prstGeom>
          <a:solidFill>
            <a:schemeClr val="accent5">
              <a:lumMod val="20000"/>
              <a:lumOff val="80000"/>
            </a:schemeClr>
          </a:solidFill>
          <a:ln w="28575" cmpd="sng">
            <a:solidFill>
              <a:schemeClr val="accent5"/>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0" name="Rectangle 19"/>
          <p:cNvSpPr/>
          <p:nvPr/>
        </p:nvSpPr>
        <p:spPr>
          <a:xfrm>
            <a:off x="817847" y="907174"/>
            <a:ext cx="42255505" cy="4793365"/>
          </a:xfrm>
          <a:prstGeom prst="rect">
            <a:avLst/>
          </a:prstGeom>
          <a:solidFill>
            <a:schemeClr val="accent5">
              <a:lumMod val="20000"/>
              <a:lumOff val="80000"/>
            </a:schemeClr>
          </a:solidFill>
          <a:ln w="28575" cmpd="sng">
            <a:solidFill>
              <a:schemeClr val="accent5"/>
            </a:solid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solidFill>
                <a:schemeClr val="accent5">
                  <a:lumMod val="60000"/>
                  <a:lumOff val="40000"/>
                </a:schemeClr>
              </a:solidFill>
            </a:endParaRPr>
          </a:p>
        </p:txBody>
      </p:sp>
      <p:sp>
        <p:nvSpPr>
          <p:cNvPr id="23" name="TextBox 22"/>
          <p:cNvSpPr txBox="1"/>
          <p:nvPr/>
        </p:nvSpPr>
        <p:spPr>
          <a:xfrm>
            <a:off x="1995455" y="1095454"/>
            <a:ext cx="39900289" cy="4201022"/>
          </a:xfrm>
          <a:prstGeom prst="rect">
            <a:avLst/>
          </a:prstGeom>
          <a:noFill/>
        </p:spPr>
        <p:txBody>
          <a:bodyPr wrap="square" rtlCol="0">
            <a:spAutoFit/>
          </a:bodyPr>
          <a:lstStyle/>
          <a:p>
            <a:pPr algn="ctr">
              <a:defRPr/>
            </a:pPr>
            <a:r>
              <a:rPr lang="en-US" sz="15000" b="1" dirty="0"/>
              <a:t>36” x 48” Poster Template with Tips</a:t>
            </a:r>
          </a:p>
          <a:p>
            <a:pPr algn="ctr">
              <a:spcBef>
                <a:spcPts val="1199"/>
              </a:spcBef>
              <a:defRPr/>
            </a:pPr>
            <a:r>
              <a:rPr lang="en-US" sz="10700" dirty="0">
                <a:cs typeface="Calibri"/>
              </a:rPr>
              <a:t>CSUF Faculty Development Center</a:t>
            </a:r>
            <a:endParaRPr lang="en-US" sz="10700" dirty="0">
              <a:cs typeface="Calibri"/>
            </a:endParaRPr>
          </a:p>
        </p:txBody>
      </p:sp>
      <p:sp>
        <p:nvSpPr>
          <p:cNvPr id="11" name="TextBox 10"/>
          <p:cNvSpPr txBox="1"/>
          <p:nvPr/>
        </p:nvSpPr>
        <p:spPr>
          <a:xfrm>
            <a:off x="1099141" y="6734022"/>
            <a:ext cx="12247125" cy="25376167"/>
          </a:xfrm>
          <a:prstGeom prst="rect">
            <a:avLst/>
          </a:prstGeom>
          <a:noFill/>
        </p:spPr>
        <p:txBody>
          <a:bodyPr wrap="square" rtlCol="0">
            <a:spAutoFit/>
          </a:bodyPr>
          <a:lstStyle/>
          <a:p>
            <a:pPr algn="ctr"/>
            <a:r>
              <a:rPr lang="en-US" sz="4800" b="1" dirty="0">
                <a:ea typeface="Times New Roman" pitchFamily="39" charset="0"/>
                <a:cs typeface="Calibri"/>
              </a:rPr>
              <a:t>Using This Template</a:t>
            </a:r>
          </a:p>
          <a:p>
            <a:pPr algn="ctr"/>
            <a:endParaRPr lang="en-US" sz="3600" b="1" i="1" dirty="0">
              <a:ea typeface="Times New Roman" pitchFamily="39" charset="0"/>
              <a:cs typeface="Calibri"/>
            </a:endParaRPr>
          </a:p>
          <a:p>
            <a:pPr algn="just"/>
            <a:r>
              <a:rPr lang="en-US" sz="36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3600" dirty="0">
              <a:cs typeface="Calibri"/>
            </a:endParaRPr>
          </a:p>
          <a:p>
            <a:pPr algn="just"/>
            <a:r>
              <a:rPr lang="en-US" sz="3600" dirty="0">
                <a:cs typeface="Calibri"/>
              </a:rPr>
              <a:t>To save you time, we have used a recommended layout and recommended font sizes for headings and body. </a:t>
            </a:r>
          </a:p>
          <a:p>
            <a:pPr algn="just"/>
            <a:endParaRPr lang="en-US" sz="3600" dirty="0">
              <a:cs typeface="Calibri"/>
            </a:endParaRPr>
          </a:p>
          <a:p>
            <a:pPr algn="just"/>
            <a:r>
              <a:rPr lang="en-US" sz="36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p>
          <a:p>
            <a:pPr algn="just"/>
            <a:endParaRPr lang="en-US" sz="3600" dirty="0">
              <a:cs typeface="Calibri"/>
            </a:endParaRPr>
          </a:p>
          <a:p>
            <a:pPr lvl="0" algn="ctr"/>
            <a:r>
              <a:rPr lang="en-US" sz="4800" b="1" dirty="0">
                <a:solidFill>
                  <a:prstClr val="black"/>
                </a:solidFill>
                <a:ea typeface="Times New Roman" pitchFamily="39" charset="0"/>
                <a:cs typeface="Calibri"/>
              </a:rPr>
              <a:t>Reader-Friendly Layout Tips</a:t>
            </a:r>
          </a:p>
          <a:p>
            <a:pPr algn="just"/>
            <a:endParaRPr lang="en-US" sz="3600" dirty="0">
              <a:ea typeface="Times New Roman" pitchFamily="39" charset="0"/>
              <a:cs typeface="Calibri"/>
            </a:endParaRPr>
          </a:p>
          <a:p>
            <a:pPr algn="just"/>
            <a:r>
              <a:rPr lang="en-US" sz="3600" dirty="0"/>
              <a:t>Create your poster with your reader in mind! Follow these tips:</a:t>
            </a:r>
          </a:p>
          <a:p>
            <a:pPr algn="just"/>
            <a:endParaRPr lang="en-US" sz="3600" dirty="0"/>
          </a:p>
          <a:p>
            <a:pPr marL="571500" indent="-571500" algn="just">
              <a:spcAft>
                <a:spcPts val="3000"/>
              </a:spcAft>
              <a:buFont typeface="Arial" panose="020B0604020202020204" pitchFamily="34" charset="0"/>
              <a:buChar char="•"/>
            </a:pPr>
            <a:r>
              <a:rPr lang="en-US" sz="3600" dirty="0"/>
              <a:t>Everything should big enough to read from 3 to 6 feet away.</a:t>
            </a:r>
          </a:p>
          <a:p>
            <a:pPr marL="571500" indent="-571500" algn="just">
              <a:spcAft>
                <a:spcPts val="3000"/>
              </a:spcAft>
              <a:buFont typeface="Arial" panose="020B0604020202020204" pitchFamily="34" charset="0"/>
              <a:buChar char="•"/>
            </a:pPr>
            <a:r>
              <a:rPr lang="en-US" sz="3600" dirty="0"/>
              <a:t>Your audience should be able to read the text in 5-10 minutes. </a:t>
            </a:r>
          </a:p>
          <a:p>
            <a:pPr marL="571500" indent="-571500" algn="just">
              <a:spcAft>
                <a:spcPts val="3000"/>
              </a:spcAft>
              <a:buFont typeface="Arial" panose="020B0604020202020204" pitchFamily="34" charset="0"/>
              <a:buChar char="•"/>
            </a:pPr>
            <a:r>
              <a:rPr lang="en-US" sz="3600" dirty="0"/>
              <a:t>Summarize your research to reduce the amount of text.  </a:t>
            </a:r>
          </a:p>
          <a:p>
            <a:pPr marL="571500" indent="-571500" algn="just">
              <a:spcAft>
                <a:spcPts val="3000"/>
              </a:spcAft>
              <a:buFont typeface="Arial" panose="020B0604020202020204" pitchFamily="34" charset="0"/>
              <a:buChar char="•"/>
            </a:pPr>
            <a:r>
              <a:rPr lang="en-US" sz="3600" dirty="0"/>
              <a:t>Organize your content so someone can read by moving from left to right without having to move back to the left side.</a:t>
            </a:r>
          </a:p>
          <a:p>
            <a:pPr marL="571500" indent="-571500" algn="just">
              <a:spcAft>
                <a:spcPts val="3000"/>
              </a:spcAft>
              <a:buFont typeface="Arial" panose="020B0604020202020204" pitchFamily="34" charset="0"/>
              <a:buChar char="•"/>
            </a:pPr>
            <a:r>
              <a:rPr lang="en-US" sz="3600" dirty="0"/>
              <a:t>Keep your layout simple and uncluttered. </a:t>
            </a:r>
          </a:p>
          <a:p>
            <a:pPr lvl="0" algn="ctr"/>
            <a:r>
              <a:rPr lang="en-US" sz="4800" b="1" dirty="0">
                <a:solidFill>
                  <a:prstClr val="black"/>
                </a:solidFill>
                <a:ea typeface="Times New Roman" pitchFamily="39" charset="0"/>
                <a:cs typeface="Calibri"/>
              </a:rPr>
              <a:t>Changing the Layout</a:t>
            </a:r>
          </a:p>
          <a:p>
            <a:pPr lvl="0" algn="just"/>
            <a:endParaRPr lang="en-US" sz="3600" b="1" dirty="0">
              <a:solidFill>
                <a:prstClr val="black"/>
              </a:solidFill>
              <a:ea typeface="Times New Roman" pitchFamily="39" charset="0"/>
              <a:cs typeface="Calibri"/>
            </a:endParaRPr>
          </a:p>
          <a:p>
            <a:pPr algn="just"/>
            <a:r>
              <a:rPr lang="en-US" sz="3600" dirty="0">
                <a:cs typeface="Calibri"/>
              </a:rPr>
              <a:t>When changing the poster’s layout, do </a:t>
            </a:r>
            <a:r>
              <a:rPr lang="en-US" sz="3600" b="1" dirty="0">
                <a:cs typeface="Calibri"/>
              </a:rPr>
              <a:t>not</a:t>
            </a:r>
            <a:r>
              <a:rPr lang="en-US" sz="3600" dirty="0">
                <a:cs typeface="Calibri"/>
              </a:rPr>
              <a:t> click “Layout” like you do for a PowerPoint presentation. Instead, to add a new area for textual content, click </a:t>
            </a:r>
            <a:r>
              <a:rPr lang="en-US" sz="3600" b="1" dirty="0">
                <a:cs typeface="Calibri"/>
              </a:rPr>
              <a:t>Insert</a:t>
            </a:r>
            <a:r>
              <a:rPr lang="en-US" sz="3600" dirty="0">
                <a:cs typeface="Calibri"/>
              </a:rPr>
              <a:t> and then </a:t>
            </a:r>
            <a:r>
              <a:rPr lang="en-US" sz="3600" b="1" dirty="0">
                <a:cs typeface="Calibri"/>
              </a:rPr>
              <a:t>Text Box</a:t>
            </a:r>
            <a:r>
              <a:rPr lang="en-US" sz="36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3600" dirty="0">
              <a:cs typeface="Calibri"/>
            </a:endParaRPr>
          </a:p>
          <a:p>
            <a:pPr algn="just"/>
            <a:r>
              <a:rPr lang="en-US" sz="3600" dirty="0">
                <a:cs typeface="Calibri"/>
              </a:rPr>
              <a:t>Click </a:t>
            </a:r>
            <a:r>
              <a:rPr lang="en-US" sz="3600" b="1" dirty="0">
                <a:cs typeface="Calibri"/>
              </a:rPr>
              <a:t>View</a:t>
            </a:r>
            <a:r>
              <a:rPr lang="en-US" sz="3600" dirty="0">
                <a:cs typeface="Calibri"/>
              </a:rPr>
              <a:t> and check </a:t>
            </a:r>
            <a:r>
              <a:rPr lang="en-US" sz="3600" b="1" dirty="0">
                <a:cs typeface="Calibri"/>
              </a:rPr>
              <a:t>Gridlines</a:t>
            </a:r>
            <a:r>
              <a:rPr lang="en-US" sz="3600" dirty="0">
                <a:cs typeface="Calibri"/>
              </a:rPr>
              <a:t> to see if text boxes are aligned in height.</a:t>
            </a:r>
          </a:p>
        </p:txBody>
      </p:sp>
      <p:sp>
        <p:nvSpPr>
          <p:cNvPr id="12" name="TextBox 11"/>
          <p:cNvSpPr txBox="1"/>
          <p:nvPr/>
        </p:nvSpPr>
        <p:spPr>
          <a:xfrm>
            <a:off x="15442839" y="6734022"/>
            <a:ext cx="12700721" cy="26037887"/>
          </a:xfrm>
          <a:prstGeom prst="rect">
            <a:avLst/>
          </a:prstGeom>
          <a:noFill/>
        </p:spPr>
        <p:txBody>
          <a:bodyPr wrap="square" rtlCol="0">
            <a:spAutoFit/>
          </a:bodyPr>
          <a:lstStyle/>
          <a:p>
            <a:pPr lvl="0" algn="ctr"/>
            <a:r>
              <a:rPr lang="en-US" sz="4800" b="1" dirty="0">
                <a:solidFill>
                  <a:prstClr val="black"/>
                </a:solidFill>
                <a:latin typeface="Calibri" panose="020F0502020204030204" pitchFamily="34" charset="0"/>
                <a:ea typeface="Times New Roman" pitchFamily="39" charset="0"/>
                <a:cs typeface="Calibri"/>
              </a:rPr>
              <a:t>Title Tips</a:t>
            </a:r>
          </a:p>
          <a:p>
            <a:pPr lvl="0" algn="just"/>
            <a:endParaRPr lang="en-US" sz="3600" b="1" i="1" dirty="0">
              <a:solidFill>
                <a:prstClr val="black"/>
              </a:solidFill>
              <a:latin typeface="Calibri" panose="020F0502020204030204" pitchFamily="34" charset="0"/>
              <a:ea typeface="Times New Roman" pitchFamily="39" charset="0"/>
              <a:cs typeface="Calibri"/>
            </a:endParaRPr>
          </a:p>
          <a:p>
            <a:pPr lvl="0" algn="just"/>
            <a:r>
              <a:rPr lang="en-US" sz="3600" dirty="0">
                <a:solidFill>
                  <a:prstClr val="black"/>
                </a:solidFill>
                <a:latin typeface="Calibri" panose="020F0502020204030204" pitchFamily="34" charset="0"/>
              </a:rPr>
              <a:t>Use </a:t>
            </a:r>
            <a:r>
              <a:rPr lang="en-US" sz="3600" b="1" dirty="0">
                <a:solidFill>
                  <a:prstClr val="black"/>
                </a:solidFill>
                <a:latin typeface="Calibri" panose="020F0502020204030204" pitchFamily="34" charset="0"/>
              </a:rPr>
              <a:t>100-point font</a:t>
            </a:r>
            <a:r>
              <a:rPr lang="en-US" sz="3600" dirty="0">
                <a:solidFill>
                  <a:prstClr val="black"/>
                </a:solidFill>
                <a:latin typeface="Calibri" panose="020F0502020204030204" pitchFamily="34" charset="0"/>
              </a:rPr>
              <a:t> or larger for the  poster title and author(s).  </a:t>
            </a:r>
          </a:p>
          <a:p>
            <a:pPr lvl="0" algn="just"/>
            <a:endParaRPr lang="en-US" sz="3600" dirty="0">
              <a:solidFill>
                <a:prstClr val="black"/>
              </a:solidFill>
              <a:latin typeface="Calibri" panose="020F0502020204030204" pitchFamily="34" charset="0"/>
            </a:endParaRPr>
          </a:p>
          <a:p>
            <a:pPr lvl="0" algn="just"/>
            <a:r>
              <a:rPr lang="en-US" sz="36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3600" b="1" dirty="0">
              <a:latin typeface="Calibri" panose="020F0502020204030204" pitchFamily="34" charset="0"/>
              <a:ea typeface="Times New Roman" pitchFamily="39" charset="0"/>
              <a:cs typeface="Calibri"/>
            </a:endParaRPr>
          </a:p>
          <a:p>
            <a:pPr algn="ctr"/>
            <a:r>
              <a:rPr lang="en-US" sz="4800" b="1" dirty="0">
                <a:latin typeface="Calibri" panose="020F0502020204030204" pitchFamily="34" charset="0"/>
                <a:ea typeface="Times New Roman" pitchFamily="39" charset="0"/>
                <a:cs typeface="Calibri"/>
              </a:rPr>
              <a:t>Heading Tips</a:t>
            </a:r>
          </a:p>
          <a:p>
            <a:pPr algn="just"/>
            <a:endParaRPr lang="en-US" sz="3600" b="1" i="1" dirty="0">
              <a:latin typeface="Calibri" panose="020F0502020204030204" pitchFamily="34" charset="0"/>
              <a:ea typeface="Times New Roman" pitchFamily="39" charset="0"/>
              <a:cs typeface="Calibri"/>
            </a:endParaRPr>
          </a:p>
          <a:p>
            <a:pPr algn="just"/>
            <a:r>
              <a:rPr lang="en-US" sz="3600" dirty="0">
                <a:latin typeface="Calibri" panose="020F0502020204030204" pitchFamily="34" charset="0"/>
              </a:rPr>
              <a:t>Use </a:t>
            </a:r>
            <a:r>
              <a:rPr lang="en-US" sz="3600" b="1" dirty="0">
                <a:latin typeface="Calibri" panose="020F0502020204030204" pitchFamily="34" charset="0"/>
              </a:rPr>
              <a:t>36-point font </a:t>
            </a:r>
            <a:r>
              <a:rPr lang="en-US" sz="3600" dirty="0">
                <a:latin typeface="Calibri" panose="020F0502020204030204" pitchFamily="34" charset="0"/>
              </a:rPr>
              <a:t>or larger for headings.</a:t>
            </a:r>
          </a:p>
          <a:p>
            <a:pPr algn="just"/>
            <a:endParaRPr lang="en-US" sz="3600" dirty="0">
              <a:latin typeface="Calibri" panose="020F0502020204030204" pitchFamily="34" charset="0"/>
            </a:endParaRPr>
          </a:p>
          <a:p>
            <a:pPr algn="just"/>
            <a:r>
              <a:rPr lang="en-US" sz="3600" dirty="0">
                <a:latin typeface="Calibri" panose="020F0502020204030204" pitchFamily="34" charset="0"/>
              </a:rPr>
              <a:t>Mix upper- and lower-case letters;  all caps are harder to read. </a:t>
            </a:r>
          </a:p>
          <a:p>
            <a:pPr algn="just"/>
            <a:endParaRPr lang="en-US" sz="3600" dirty="0">
              <a:latin typeface="Calibri" panose="020F0502020204030204" pitchFamily="34" charset="0"/>
            </a:endParaRPr>
          </a:p>
          <a:p>
            <a:pPr lvl="0" algn="ctr"/>
            <a:r>
              <a:rPr lang="en-US" sz="4800" b="1" dirty="0">
                <a:solidFill>
                  <a:prstClr val="black"/>
                </a:solidFill>
                <a:latin typeface="Calibri" panose="020F0502020204030204" pitchFamily="34" charset="0"/>
                <a:ea typeface="Times New Roman" pitchFamily="39" charset="0"/>
                <a:cs typeface="Calibri"/>
              </a:rPr>
              <a:t>Body Text Tips</a:t>
            </a:r>
          </a:p>
          <a:p>
            <a:pPr lvl="0" algn="just"/>
            <a:endParaRPr lang="en-US" sz="3600" b="1" dirty="0">
              <a:solidFill>
                <a:prstClr val="black"/>
              </a:solidFill>
              <a:latin typeface="Calibri" panose="020F0502020204030204" pitchFamily="34" charset="0"/>
              <a:ea typeface="Times New Roman" pitchFamily="39" charset="0"/>
              <a:cs typeface="Calibri"/>
            </a:endParaRPr>
          </a:p>
          <a:p>
            <a:pPr algn="just"/>
            <a:r>
              <a:rPr lang="en-US" sz="3600" dirty="0">
                <a:latin typeface="Calibri" panose="020F0502020204030204" pitchFamily="34" charset="0"/>
              </a:rPr>
              <a:t>Use </a:t>
            </a:r>
            <a:r>
              <a:rPr lang="en-US" sz="3600" b="1" dirty="0">
                <a:latin typeface="Calibri" panose="020F0502020204030204" pitchFamily="34" charset="0"/>
              </a:rPr>
              <a:t>28-point font</a:t>
            </a:r>
            <a:r>
              <a:rPr lang="en-US" sz="3600" dirty="0">
                <a:latin typeface="Calibri" panose="020F0502020204030204" pitchFamily="34" charset="0"/>
              </a:rPr>
              <a:t> or larger.</a:t>
            </a:r>
          </a:p>
          <a:p>
            <a:pPr algn="just"/>
            <a:endParaRPr lang="en-US" sz="3600" dirty="0">
              <a:latin typeface="Calibri" panose="020F0502020204030204" pitchFamily="34" charset="0"/>
            </a:endParaRPr>
          </a:p>
          <a:p>
            <a:pPr algn="just"/>
            <a:r>
              <a:rPr lang="en-US" sz="3600" dirty="0">
                <a:latin typeface="Calibri" panose="020F0502020204030204" pitchFamily="34" charset="0"/>
              </a:rPr>
              <a:t>Use a simple font: Calibri, Arial, Cambria, Times New Roman, etc..</a:t>
            </a:r>
          </a:p>
          <a:p>
            <a:pPr algn="just"/>
            <a:endParaRPr lang="en-US" sz="3600" dirty="0">
              <a:latin typeface="Calibri" panose="020F0502020204030204" pitchFamily="34" charset="0"/>
            </a:endParaRPr>
          </a:p>
          <a:p>
            <a:pPr algn="just"/>
            <a:r>
              <a:rPr lang="en-US" sz="3600" dirty="0">
                <a:latin typeface="Calibri" panose="020F0502020204030204" pitchFamily="34" charset="0"/>
              </a:rPr>
              <a:t>Want to tweak the space between lines of text (between headings and body, or in a bulleted list)? Click </a:t>
            </a:r>
            <a:r>
              <a:rPr lang="en-US" sz="3600" b="1" dirty="0">
                <a:latin typeface="Calibri" panose="020F0502020204030204" pitchFamily="34" charset="0"/>
              </a:rPr>
              <a:t>Home</a:t>
            </a:r>
            <a:r>
              <a:rPr lang="en-US" sz="3600" dirty="0">
                <a:latin typeface="Calibri" panose="020F0502020204030204" pitchFamily="34" charset="0"/>
              </a:rPr>
              <a:t>, then </a:t>
            </a:r>
            <a:r>
              <a:rPr lang="en-US" sz="3600" b="1" dirty="0">
                <a:latin typeface="Calibri" panose="020F0502020204030204" pitchFamily="34" charset="0"/>
              </a:rPr>
              <a:t>Paragraph</a:t>
            </a:r>
            <a:r>
              <a:rPr lang="en-US" sz="3600" dirty="0">
                <a:latin typeface="Calibri" panose="020F0502020204030204" pitchFamily="34" charset="0"/>
              </a:rPr>
              <a:t>, then modify the </a:t>
            </a:r>
            <a:r>
              <a:rPr lang="en-US" sz="3600" b="1" dirty="0">
                <a:latin typeface="Calibri" panose="020F0502020204030204" pitchFamily="34" charset="0"/>
              </a:rPr>
              <a:t>Spacing</a:t>
            </a:r>
            <a:r>
              <a:rPr lang="en-US" sz="3600" dirty="0">
                <a:latin typeface="Calibri" panose="020F0502020204030204" pitchFamily="34" charset="0"/>
              </a:rPr>
              <a:t> </a:t>
            </a:r>
            <a:r>
              <a:rPr lang="en-US" sz="3600" b="1" dirty="0">
                <a:latin typeface="Calibri" panose="020F0502020204030204" pitchFamily="34" charset="0"/>
              </a:rPr>
              <a:t>Before</a:t>
            </a:r>
            <a:r>
              <a:rPr lang="en-US" sz="3600" dirty="0">
                <a:latin typeface="Calibri" panose="020F0502020204030204" pitchFamily="34" charset="0"/>
              </a:rPr>
              <a:t> or </a:t>
            </a:r>
            <a:r>
              <a:rPr lang="en-US" sz="3600" b="1" dirty="0">
                <a:latin typeface="Calibri" panose="020F0502020204030204" pitchFamily="34" charset="0"/>
              </a:rPr>
              <a:t>After</a:t>
            </a:r>
            <a:r>
              <a:rPr lang="en-US" sz="3600" dirty="0">
                <a:latin typeface="Calibri" panose="020F0502020204030204" pitchFamily="34" charset="0"/>
              </a:rPr>
              <a:t> specific lines of text</a:t>
            </a:r>
            <a:r>
              <a:rPr lang="en-US" sz="3600" dirty="0" smtClean="0">
                <a:latin typeface="Calibri" panose="020F0502020204030204" pitchFamily="34" charset="0"/>
              </a:rPr>
              <a:t>.</a:t>
            </a:r>
          </a:p>
          <a:p>
            <a:pPr algn="just"/>
            <a:endParaRPr lang="en-US" sz="3600" dirty="0">
              <a:latin typeface="Calibri" panose="020F0502020204030204" pitchFamily="34" charset="0"/>
            </a:endParaRPr>
          </a:p>
          <a:p>
            <a:pPr algn="just"/>
            <a:endParaRPr lang="en-US" sz="3600" dirty="0">
              <a:latin typeface="Calibri" panose="020F0502020204030204" pitchFamily="34" charset="0"/>
            </a:endParaRPr>
          </a:p>
          <a:p>
            <a:pPr algn="just"/>
            <a:endParaRPr lang="en-US" sz="3600" dirty="0">
              <a:latin typeface="Calibri" panose="020F0502020204030204" pitchFamily="34" charset="0"/>
            </a:endParaRPr>
          </a:p>
          <a:p>
            <a:pPr algn="just"/>
            <a:endParaRPr lang="en-US" sz="3600" b="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spcBef>
                <a:spcPts val="1800"/>
              </a:spcBef>
            </a:pPr>
            <a:endParaRPr lang="en-US" sz="3600" i="1" dirty="0" smtClean="0">
              <a:solidFill>
                <a:prstClr val="black"/>
              </a:solidFill>
              <a:latin typeface="Calibri" panose="020F0502020204030204" pitchFamily="34" charset="0"/>
              <a:ea typeface="Times New Roman" pitchFamily="39" charset="0"/>
              <a:cs typeface="Calibri"/>
            </a:endParaRPr>
          </a:p>
          <a:p>
            <a:pPr lvl="0" algn="ctr">
              <a:spcBef>
                <a:spcPts val="1800"/>
              </a:spcBef>
            </a:pPr>
            <a:r>
              <a:rPr lang="en-US" sz="3600" i="1" dirty="0" smtClean="0">
                <a:solidFill>
                  <a:prstClr val="black"/>
                </a:solidFill>
                <a:latin typeface="Calibri" panose="020F0502020204030204" pitchFamily="34" charset="0"/>
                <a:ea typeface="Times New Roman" pitchFamily="39" charset="0"/>
                <a:cs typeface="Calibri"/>
              </a:rPr>
              <a:t>Faculty  </a:t>
            </a:r>
            <a:r>
              <a:rPr lang="en-US" sz="3600" i="1" dirty="0">
                <a:solidFill>
                  <a:prstClr val="black"/>
                </a:solidFill>
                <a:latin typeface="Calibri" panose="020F0502020204030204" pitchFamily="34" charset="0"/>
                <a:ea typeface="Times New Roman" pitchFamily="39" charset="0"/>
                <a:cs typeface="Calibri"/>
              </a:rPr>
              <a:t>Posters Requested by College for AY 2015-16</a:t>
            </a:r>
          </a:p>
          <a:p>
            <a:pPr lvl="0" algn="ctr"/>
            <a:endParaRPr lang="en-US" sz="3600" b="1" dirty="0">
              <a:solidFill>
                <a:prstClr val="black"/>
              </a:solidFill>
              <a:latin typeface="Calibri" panose="020F0502020204030204" pitchFamily="34" charset="0"/>
              <a:ea typeface="Times New Roman" pitchFamily="39" charset="0"/>
              <a:cs typeface="Calibri"/>
            </a:endParaRPr>
          </a:p>
          <a:p>
            <a:pPr lvl="0" algn="ctr"/>
            <a:r>
              <a:rPr lang="en-US" sz="4800" b="1" dirty="0" smtClean="0">
                <a:solidFill>
                  <a:prstClr val="black"/>
                </a:solidFill>
                <a:latin typeface="Calibri" panose="020F0502020204030204" pitchFamily="34" charset="0"/>
                <a:ea typeface="Times New Roman" pitchFamily="39" charset="0"/>
                <a:cs typeface="Calibri"/>
              </a:rPr>
              <a:t>Graphics</a:t>
            </a:r>
            <a:endParaRPr lang="en-US" sz="4800" b="1" dirty="0">
              <a:solidFill>
                <a:prstClr val="black"/>
              </a:solidFill>
              <a:latin typeface="Calibri" panose="020F0502020204030204" pitchFamily="34" charset="0"/>
              <a:ea typeface="Times New Roman" pitchFamily="39" charset="0"/>
              <a:cs typeface="Calibri"/>
            </a:endParaRPr>
          </a:p>
          <a:p>
            <a:pPr lvl="0"/>
            <a:endParaRPr lang="en-US" sz="3600" dirty="0">
              <a:solidFill>
                <a:prstClr val="black"/>
              </a:solidFill>
              <a:latin typeface="Calibri" panose="020F0502020204030204" pitchFamily="34" charset="0"/>
              <a:ea typeface="Times New Roman" pitchFamily="39" charset="0"/>
              <a:cs typeface="Calibri"/>
            </a:endParaRPr>
          </a:p>
          <a:p>
            <a:pPr lvl="0"/>
            <a:r>
              <a:rPr lang="en-US" sz="36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3600" dirty="0">
              <a:solidFill>
                <a:prstClr val="black"/>
              </a:solidFill>
              <a:latin typeface="Calibri" panose="020F0502020204030204" pitchFamily="34" charset="0"/>
              <a:ea typeface="Times New Roman" pitchFamily="39" charset="0"/>
              <a:cs typeface="Calibri"/>
            </a:endParaRPr>
          </a:p>
          <a:p>
            <a:pPr lvl="0"/>
            <a:r>
              <a:rPr lang="en-US" sz="3600" dirty="0">
                <a:solidFill>
                  <a:prstClr val="black"/>
                </a:solidFill>
                <a:latin typeface="Calibri" panose="020F0502020204030204" pitchFamily="34" charset="0"/>
                <a:ea typeface="Times New Roman" pitchFamily="39" charset="0"/>
                <a:cs typeface="Calibri"/>
              </a:rPr>
              <a:t>Click </a:t>
            </a:r>
            <a:r>
              <a:rPr lang="en-US" sz="3600" b="1" dirty="0">
                <a:solidFill>
                  <a:prstClr val="black"/>
                </a:solidFill>
                <a:latin typeface="Calibri" panose="020F0502020204030204" pitchFamily="34" charset="0"/>
                <a:ea typeface="Times New Roman" pitchFamily="39" charset="0"/>
                <a:cs typeface="Calibri"/>
              </a:rPr>
              <a:t>Insert</a:t>
            </a:r>
            <a:r>
              <a:rPr lang="en-US" sz="3600" dirty="0">
                <a:solidFill>
                  <a:prstClr val="black"/>
                </a:solidFill>
                <a:latin typeface="Calibri" panose="020F0502020204030204" pitchFamily="34" charset="0"/>
                <a:ea typeface="Times New Roman" pitchFamily="39" charset="0"/>
                <a:cs typeface="Calibri"/>
              </a:rPr>
              <a:t> </a:t>
            </a:r>
            <a:r>
              <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36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36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36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a:t>
            </a:r>
            <a:r>
              <a:rPr lang="en-US" sz="36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Example</a:t>
            </a:r>
            <a:r>
              <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rPr>
              <a:t></a:t>
            </a:r>
          </a:p>
        </p:txBody>
      </p:sp>
      <p:sp>
        <p:nvSpPr>
          <p:cNvPr id="13" name="TextBox 12"/>
          <p:cNvSpPr txBox="1"/>
          <p:nvPr/>
        </p:nvSpPr>
        <p:spPr>
          <a:xfrm>
            <a:off x="30391013" y="6734022"/>
            <a:ext cx="12519283" cy="15758160"/>
          </a:xfrm>
          <a:prstGeom prst="rect">
            <a:avLst/>
          </a:prstGeom>
          <a:noFill/>
        </p:spPr>
        <p:txBody>
          <a:bodyPr wrap="square" rtlCol="0">
            <a:spAutoFit/>
          </a:bodyPr>
          <a:lstStyle/>
          <a:p>
            <a:pPr algn="ctr"/>
            <a:r>
              <a:rPr lang="en-US" sz="4800" b="1" dirty="0">
                <a:latin typeface="Calibri" panose="020F0502020204030204" pitchFamily="34" charset="0"/>
                <a:ea typeface="Times New Roman" pitchFamily="39" charset="0"/>
                <a:cs typeface="Calibri"/>
              </a:rPr>
              <a:t>Logos</a:t>
            </a:r>
          </a:p>
          <a:p>
            <a:pPr algn="ctr"/>
            <a:endParaRPr lang="en-US" sz="3600" b="1" i="1" dirty="0">
              <a:latin typeface="Calibri" panose="020F0502020204030204" pitchFamily="34" charset="0"/>
              <a:ea typeface="Times New Roman" pitchFamily="39" charset="0"/>
              <a:cs typeface="Calibri"/>
            </a:endParaRPr>
          </a:p>
          <a:p>
            <a:r>
              <a:rPr lang="en-US" sz="36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3700" dirty="0">
              <a:latin typeface="Calibri" panose="020F0502020204030204" pitchFamily="34" charset="0"/>
              <a:ea typeface="Times New Roman" pitchFamily="39" charset="0"/>
              <a:cs typeface="Calibri"/>
            </a:endParaRPr>
          </a:p>
          <a:p>
            <a:pPr algn="ctr"/>
            <a:r>
              <a:rPr lang="en-US" sz="4800" b="1" dirty="0">
                <a:solidFill>
                  <a:prstClr val="black"/>
                </a:solidFill>
                <a:latin typeface="Calibri" panose="020F0502020204030204" pitchFamily="34" charset="0"/>
                <a:ea typeface="Times New Roman" pitchFamily="39" charset="0"/>
                <a:cs typeface="Calibri"/>
              </a:rPr>
              <a:t>Free </a:t>
            </a:r>
            <a:r>
              <a:rPr lang="en-US" sz="4800" b="1" dirty="0" smtClean="0">
                <a:solidFill>
                  <a:prstClr val="black"/>
                </a:solidFill>
                <a:latin typeface="Calibri" panose="020F0502020204030204" pitchFamily="34" charset="0"/>
                <a:ea typeface="Times New Roman" pitchFamily="39" charset="0"/>
                <a:cs typeface="Calibri"/>
              </a:rPr>
              <a:t>Images</a:t>
            </a:r>
          </a:p>
          <a:p>
            <a:pPr algn="ctr"/>
            <a:endParaRPr lang="en-US" sz="5600" b="1" dirty="0">
              <a:solidFill>
                <a:prstClr val="black"/>
              </a:solidFill>
              <a:latin typeface="Calibri" panose="020F0502020204030204" pitchFamily="34" charset="0"/>
              <a:ea typeface="Times New Roman" pitchFamily="39" charset="0"/>
              <a:cs typeface="Calibri"/>
            </a:endParaRPr>
          </a:p>
          <a:p>
            <a:pPr algn="ctr"/>
            <a:endParaRPr lang="en-US" sz="5600" b="1" dirty="0" smtClean="0">
              <a:solidFill>
                <a:prstClr val="black"/>
              </a:solidFill>
              <a:latin typeface="Calibri" panose="020F0502020204030204" pitchFamily="34" charset="0"/>
              <a:ea typeface="Times New Roman" pitchFamily="39" charset="0"/>
              <a:cs typeface="Calibri"/>
            </a:endParaRPr>
          </a:p>
          <a:p>
            <a:pPr algn="ctr"/>
            <a:endParaRPr lang="en-US" sz="5600" b="1" dirty="0">
              <a:solidFill>
                <a:prstClr val="black"/>
              </a:solidFill>
              <a:latin typeface="Calibri" panose="020F0502020204030204" pitchFamily="34" charset="0"/>
              <a:ea typeface="Times New Roman" pitchFamily="39" charset="0"/>
              <a:cs typeface="Calibri"/>
            </a:endParaRPr>
          </a:p>
          <a:p>
            <a:pPr algn="ctr"/>
            <a:endParaRPr lang="en-US" sz="5600" b="1" dirty="0" smtClean="0">
              <a:solidFill>
                <a:prstClr val="black"/>
              </a:solidFill>
              <a:latin typeface="Calibri" panose="020F0502020204030204" pitchFamily="34" charset="0"/>
              <a:ea typeface="Times New Roman" pitchFamily="39" charset="0"/>
              <a:cs typeface="Calibri"/>
            </a:endParaRPr>
          </a:p>
          <a:p>
            <a:pPr algn="ctr"/>
            <a:endParaRPr lang="en-US" sz="5600" b="1" dirty="0">
              <a:solidFill>
                <a:prstClr val="black"/>
              </a:solidFill>
              <a:latin typeface="Calibri" panose="020F0502020204030204" pitchFamily="34" charset="0"/>
              <a:ea typeface="Times New Roman" pitchFamily="39" charset="0"/>
              <a:cs typeface="Calibri"/>
            </a:endParaRPr>
          </a:p>
          <a:p>
            <a:pPr algn="ctr"/>
            <a:endParaRPr lang="en-US" sz="5600" b="1" dirty="0" smtClean="0">
              <a:solidFill>
                <a:prstClr val="black"/>
              </a:solidFill>
              <a:latin typeface="Calibri" panose="020F0502020204030204" pitchFamily="34" charset="0"/>
              <a:ea typeface="Times New Roman" pitchFamily="39" charset="0"/>
              <a:cs typeface="Calibri"/>
            </a:endParaRPr>
          </a:p>
          <a:p>
            <a:pPr algn="ctr"/>
            <a:endParaRPr lang="en-US" sz="5600" b="1" dirty="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r>
              <a:rPr lang="en-US" sz="3600" dirty="0" smtClean="0">
                <a:solidFill>
                  <a:prstClr val="black"/>
                </a:solidFill>
                <a:latin typeface="Calibri" panose="020F0502020204030204" pitchFamily="34" charset="0"/>
                <a:ea typeface="Times New Roman" pitchFamily="39" charset="0"/>
                <a:cs typeface="Calibri"/>
              </a:rPr>
              <a:t>Images </a:t>
            </a:r>
            <a:r>
              <a:rPr lang="en-US" sz="3600" dirty="0">
                <a:solidFill>
                  <a:prstClr val="black"/>
                </a:solidFill>
                <a:latin typeface="Calibri" panose="020F0502020204030204" pitchFamily="34" charset="0"/>
                <a:ea typeface="Times New Roman" pitchFamily="39" charset="0"/>
                <a:cs typeface="Calibri"/>
              </a:rPr>
              <a:t>capture readers’ attention! Here are  some  sources for free ones:</a:t>
            </a:r>
          </a:p>
          <a:p>
            <a:pPr lvl="1"/>
            <a:r>
              <a:rPr lang="en-US" sz="3600" u="sng" dirty="0">
                <a:hlinkClick r:id="rId2"/>
              </a:rPr>
              <a:t>https://unsplash.com</a:t>
            </a:r>
            <a:endParaRPr lang="en-US" sz="3600" dirty="0"/>
          </a:p>
          <a:p>
            <a:pPr lvl="1"/>
            <a:r>
              <a:rPr lang="en-US" sz="3600" u="sng" dirty="0">
                <a:hlinkClick r:id="rId3"/>
              </a:rPr>
              <a:t>https://www.pexels.com</a:t>
            </a:r>
            <a:endParaRPr lang="en-US" sz="3600" dirty="0"/>
          </a:p>
          <a:p>
            <a:pPr lvl="1"/>
            <a:r>
              <a:rPr lang="en-US" sz="3600" u="sng" dirty="0">
                <a:hlinkClick r:id="rId4"/>
              </a:rPr>
              <a:t>https://stocksnap.io</a:t>
            </a:r>
            <a:endParaRPr lang="en-US" sz="3600" dirty="0"/>
          </a:p>
          <a:p>
            <a:pPr lvl="1"/>
            <a:r>
              <a:rPr lang="en-US" sz="3600" u="sng" dirty="0">
                <a:hlinkClick r:id="rId5"/>
              </a:rPr>
              <a:t>http://picography.co</a:t>
            </a:r>
            <a:endParaRPr lang="en-US" sz="3600" dirty="0"/>
          </a:p>
        </p:txBody>
      </p:sp>
      <p:graphicFrame>
        <p:nvGraphicFramePr>
          <p:cNvPr id="14" name="Content Placeholder 3"/>
          <p:cNvGraphicFramePr>
            <a:graphicFrameLocks/>
          </p:cNvGraphicFramePr>
          <p:nvPr>
            <p:extLst>
              <p:ext uri="{D42A27DB-BD31-4B8C-83A1-F6EECF244321}">
                <p14:modId xmlns:p14="http://schemas.microsoft.com/office/powerpoint/2010/main" val="289764030"/>
              </p:ext>
            </p:extLst>
          </p:nvPr>
        </p:nvGraphicFramePr>
        <p:xfrm>
          <a:off x="16119435" y="20216115"/>
          <a:ext cx="11347530" cy="5501053"/>
        </p:xfrm>
        <a:graphic>
          <a:graphicData uri="http://schemas.openxmlformats.org/drawingml/2006/chart">
            <c:chart xmlns:c="http://schemas.openxmlformats.org/drawingml/2006/chart" xmlns:r="http://schemas.openxmlformats.org/officeDocument/2006/relationships" r:id="rId6"/>
          </a:graphicData>
        </a:graphic>
      </p:graphicFrame>
      <p:pic>
        <p:nvPicPr>
          <p:cNvPr id="15" name="Picture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9977836" y="10956787"/>
            <a:ext cx="12612914" cy="7097298"/>
          </a:xfrm>
          <a:prstGeom prst="rect">
            <a:avLst/>
          </a:prstGeom>
        </p:spPr>
      </p:pic>
      <p:graphicFrame>
        <p:nvGraphicFramePr>
          <p:cNvPr id="16" name="Diagram 15"/>
          <p:cNvGraphicFramePr/>
          <p:nvPr>
            <p:extLst>
              <p:ext uri="{D42A27DB-BD31-4B8C-83A1-F6EECF244321}">
                <p14:modId xmlns:p14="http://schemas.microsoft.com/office/powerpoint/2010/main" val="4244016426"/>
              </p:ext>
            </p:extLst>
          </p:nvPr>
        </p:nvGraphicFramePr>
        <p:xfrm>
          <a:off x="30485446" y="23032779"/>
          <a:ext cx="12257314" cy="832829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17" name="Picture 1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7784042" y="2192150"/>
            <a:ext cx="4791725" cy="2898338"/>
          </a:xfrm>
          <a:prstGeom prst="rect">
            <a:avLst/>
          </a:prstGeom>
        </p:spPr>
      </p:pic>
      <p:pic>
        <p:nvPicPr>
          <p:cNvPr id="18" name="Picture 1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496194" y="3477048"/>
            <a:ext cx="7015143" cy="161343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917</TotalTime>
  <Words>659</Words>
  <Application>Microsoft Macintosh PowerPoint</Application>
  <PresentationFormat>Custom</PresentationFormat>
  <Paragraphs>93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28</cp:revision>
  <dcterms:created xsi:type="dcterms:W3CDTF">2012-04-09T22:51:13Z</dcterms:created>
  <dcterms:modified xsi:type="dcterms:W3CDTF">2016-08-19T22:44:01Z</dcterms:modified>
</cp:coreProperties>
</file>