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7010400" cy="9296400"/>
  <p:defaultTextStyle>
    <a:defPPr>
      <a:defRPr lang="en-US"/>
    </a:defPPr>
    <a:lvl1pPr marL="0" algn="l" defTabSz="2403246" rtl="0" eaLnBrk="1" latinLnBrk="0" hangingPunct="1">
      <a:defRPr sz="9500" kern="1200">
        <a:solidFill>
          <a:schemeClr val="tx1"/>
        </a:solidFill>
        <a:latin typeface="+mn-lt"/>
        <a:ea typeface="+mn-ea"/>
        <a:cs typeface="+mn-cs"/>
      </a:defRPr>
    </a:lvl1pPr>
    <a:lvl2pPr marL="2403246" algn="l" defTabSz="2403246" rtl="0" eaLnBrk="1" latinLnBrk="0" hangingPunct="1">
      <a:defRPr sz="9500" kern="1200">
        <a:solidFill>
          <a:schemeClr val="tx1"/>
        </a:solidFill>
        <a:latin typeface="+mn-lt"/>
        <a:ea typeface="+mn-ea"/>
        <a:cs typeface="+mn-cs"/>
      </a:defRPr>
    </a:lvl2pPr>
    <a:lvl3pPr marL="4806493" algn="l" defTabSz="2403246" rtl="0" eaLnBrk="1" latinLnBrk="0" hangingPunct="1">
      <a:defRPr sz="9500" kern="1200">
        <a:solidFill>
          <a:schemeClr val="tx1"/>
        </a:solidFill>
        <a:latin typeface="+mn-lt"/>
        <a:ea typeface="+mn-ea"/>
        <a:cs typeface="+mn-cs"/>
      </a:defRPr>
    </a:lvl3pPr>
    <a:lvl4pPr marL="7209739" algn="l" defTabSz="2403246" rtl="0" eaLnBrk="1" latinLnBrk="0" hangingPunct="1">
      <a:defRPr sz="9500" kern="1200">
        <a:solidFill>
          <a:schemeClr val="tx1"/>
        </a:solidFill>
        <a:latin typeface="+mn-lt"/>
        <a:ea typeface="+mn-ea"/>
        <a:cs typeface="+mn-cs"/>
      </a:defRPr>
    </a:lvl4pPr>
    <a:lvl5pPr marL="9612985" algn="l" defTabSz="2403246" rtl="0" eaLnBrk="1" latinLnBrk="0" hangingPunct="1">
      <a:defRPr sz="9500" kern="1200">
        <a:solidFill>
          <a:schemeClr val="tx1"/>
        </a:solidFill>
        <a:latin typeface="+mn-lt"/>
        <a:ea typeface="+mn-ea"/>
        <a:cs typeface="+mn-cs"/>
      </a:defRPr>
    </a:lvl5pPr>
    <a:lvl6pPr marL="12016233" algn="l" defTabSz="2403246" rtl="0" eaLnBrk="1" latinLnBrk="0" hangingPunct="1">
      <a:defRPr sz="9500" kern="1200">
        <a:solidFill>
          <a:schemeClr val="tx1"/>
        </a:solidFill>
        <a:latin typeface="+mn-lt"/>
        <a:ea typeface="+mn-ea"/>
        <a:cs typeface="+mn-cs"/>
      </a:defRPr>
    </a:lvl6pPr>
    <a:lvl7pPr marL="14419480" algn="l" defTabSz="2403246" rtl="0" eaLnBrk="1" latinLnBrk="0" hangingPunct="1">
      <a:defRPr sz="9500" kern="1200">
        <a:solidFill>
          <a:schemeClr val="tx1"/>
        </a:solidFill>
        <a:latin typeface="+mn-lt"/>
        <a:ea typeface="+mn-ea"/>
        <a:cs typeface="+mn-cs"/>
      </a:defRPr>
    </a:lvl7pPr>
    <a:lvl8pPr marL="16822726" algn="l" defTabSz="2403246" rtl="0" eaLnBrk="1" latinLnBrk="0" hangingPunct="1">
      <a:defRPr sz="9500" kern="1200">
        <a:solidFill>
          <a:schemeClr val="tx1"/>
        </a:solidFill>
        <a:latin typeface="+mn-lt"/>
        <a:ea typeface="+mn-ea"/>
        <a:cs typeface="+mn-cs"/>
      </a:defRPr>
    </a:lvl8pPr>
    <a:lvl9pPr marL="19225974" algn="l" defTabSz="24032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25" d="100"/>
          <a:sy n="25" d="100"/>
        </p:scale>
        <p:origin x="-5656" y="-1688"/>
      </p:cViewPr>
      <p:guideLst>
        <p:guide orient="horz" pos="4553"/>
        <p:guide pos="1382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4104792"/>
        <c:axId val="-2120748312"/>
      </c:barChart>
      <c:catAx>
        <c:axId val="-2094104792"/>
        <c:scaling>
          <c:orientation val="minMax"/>
        </c:scaling>
        <c:delete val="0"/>
        <c:axPos val="b"/>
        <c:majorTickMark val="out"/>
        <c:minorTickMark val="none"/>
        <c:tickLblPos val="nextTo"/>
        <c:crossAx val="-2120748312"/>
        <c:crosses val="autoZero"/>
        <c:auto val="1"/>
        <c:lblAlgn val="ctr"/>
        <c:lblOffset val="100"/>
        <c:noMultiLvlLbl val="0"/>
      </c:catAx>
      <c:valAx>
        <c:axId val="-2120748312"/>
        <c:scaling>
          <c:orientation val="minMax"/>
        </c:scaling>
        <c:delete val="0"/>
        <c:axPos val="l"/>
        <c:majorGridlines/>
        <c:numFmt formatCode="General" sourceLinked="1"/>
        <c:majorTickMark val="out"/>
        <c:minorTickMark val="none"/>
        <c:tickLblPos val="nextTo"/>
        <c:crossAx val="-2094104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DD62BB4D-2609-4229-9A9D-02CA499A0BB8}" type="presOf" srcId="{AA9017A1-4CBD-49C4-95F7-5E4F8D04A85D}" destId="{36D9BB4A-5F9F-4D22-9CCC-CEE6D4829A6B}" srcOrd="0" destOrd="0" presId="urn:microsoft.com/office/officeart/2005/8/layout/vList6"/>
    <dgm:cxn modelId="{E3A876B8-C8A0-413B-8460-C2D23D2F0E51}" type="presOf" srcId="{EA639F30-F9F6-4E0D-AA11-8DC5FB1FC52A}" destId="{04FFBF64-3F44-42D7-9A4A-A6E955968CAE}" srcOrd="0" destOrd="0" presId="urn:microsoft.com/office/officeart/2005/8/layout/vList6"/>
    <dgm:cxn modelId="{D538184F-FD3F-46D7-8EAA-D29828BC53A0}" type="presOf" srcId="{E0027885-B6C4-428B-8A0F-45665A9B9550}" destId="{428854DD-4558-4CE7-8DFC-1384B21CF925}" srcOrd="0" destOrd="3"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06130B09-C286-438D-8939-872D7C70762E}" type="presOf" srcId="{E773A900-D277-4874-8863-58D99F849787}" destId="{C59ADD0E-A8FA-4B11-8052-1BE8787E46B3}" srcOrd="0" destOrd="0" presId="urn:microsoft.com/office/officeart/2005/8/layout/vList6"/>
    <dgm:cxn modelId="{BE5D9F97-DB4D-4A51-B726-6B00772253DC}" type="presOf" srcId="{C3CBFBAF-2301-4925-BBFD-BC17FB0F28EA}" destId="{C59ADD0E-A8FA-4B11-8052-1BE8787E46B3}" srcOrd="0" destOrd="1" presId="urn:microsoft.com/office/officeart/2005/8/layout/vList6"/>
    <dgm:cxn modelId="{495BC6A1-719C-4ECC-B7F3-8FDED8200D48}" type="presOf" srcId="{AA079224-7D82-40C5-BC8A-4E8D37B30281}" destId="{04FFBF64-3F44-42D7-9A4A-A6E955968CAE}" srcOrd="0" destOrd="1" presId="urn:microsoft.com/office/officeart/2005/8/layout/vList6"/>
    <dgm:cxn modelId="{1B30B6EA-A6E9-40ED-A17F-9747D28EF2CF}" type="presOf" srcId="{04861ED6-6233-4AF6-BC4E-D414C454583B}" destId="{428854DD-4558-4CE7-8DFC-1384B21CF925}"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7B316B79-F68F-4C24-83FC-95FE5E0FDACD}" type="presOf" srcId="{7D9EF975-511F-49CB-83D7-034D0DD0B681}" destId="{50BBF47A-20CF-4D27-8D0C-1F02C06EF581}"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C9057354-6977-4A8C-A398-7EE307E97187}" type="presOf" srcId="{83F226F8-E36E-449D-B533-1A7D87C28C69}" destId="{602E017F-2DC7-4B15-923E-7AF0B58A84A2}"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E789C9B7-8BC7-49C7-B13A-5AA40684122E}" type="presOf" srcId="{C65051E0-8E96-46EA-9B6A-01528A951CA4}" destId="{D48B4A4C-14E3-40A7-A46E-2DF1C54F3FF1}" srcOrd="0" destOrd="0" presId="urn:microsoft.com/office/officeart/2005/8/layout/vList6"/>
    <dgm:cxn modelId="{B6C7B66E-1625-4C74-83A6-0DD3BCE98118}" type="presOf" srcId="{17BD9A47-672F-4BFD-BEC9-3B2DDF33161C}" destId="{C59ADD0E-A8FA-4B11-8052-1BE8787E46B3}" srcOrd="0" destOrd="2" presId="urn:microsoft.com/office/officeart/2005/8/layout/vList6"/>
    <dgm:cxn modelId="{A8B5C8EC-B233-4C16-A4BF-CA9462917FDF}" type="presOf" srcId="{7FF37380-929C-4E3E-B78D-6A542EBBD8D7}" destId="{428854DD-4558-4CE7-8DFC-1384B21CF925}"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8A4408F4-A52F-4407-806C-9BC490B79B05}" type="presOf" srcId="{6D155998-C8D0-4D9F-ABD4-A1C22BCFF66F}" destId="{428854DD-4558-4CE7-8DFC-1384B21CF925}" srcOrd="0" destOrd="2" presId="urn:microsoft.com/office/officeart/2005/8/layout/vList6"/>
    <dgm:cxn modelId="{878AE821-6339-478D-BD35-656E2699ECEA}" type="presParOf" srcId="{602E017F-2DC7-4B15-923E-7AF0B58A84A2}" destId="{D39E233D-3563-491A-BBE8-A56CBCE9356C}" srcOrd="0" destOrd="0" presId="urn:microsoft.com/office/officeart/2005/8/layout/vList6"/>
    <dgm:cxn modelId="{169E9FCB-1986-4DFD-8231-FAE13581FB01}" type="presParOf" srcId="{D39E233D-3563-491A-BBE8-A56CBCE9356C}" destId="{50BBF47A-20CF-4D27-8D0C-1F02C06EF581}" srcOrd="0" destOrd="0" presId="urn:microsoft.com/office/officeart/2005/8/layout/vList6"/>
    <dgm:cxn modelId="{29152E9B-656B-497A-8B20-EF11B1F01DF2}" type="presParOf" srcId="{D39E233D-3563-491A-BBE8-A56CBCE9356C}" destId="{C59ADD0E-A8FA-4B11-8052-1BE8787E46B3}" srcOrd="1" destOrd="0" presId="urn:microsoft.com/office/officeart/2005/8/layout/vList6"/>
    <dgm:cxn modelId="{380FAA93-ABCA-4D2A-8C62-C289A7840AC1}" type="presParOf" srcId="{602E017F-2DC7-4B15-923E-7AF0B58A84A2}" destId="{5AF299DB-2132-487A-9E10-D98FE8E1763C}" srcOrd="1" destOrd="0" presId="urn:microsoft.com/office/officeart/2005/8/layout/vList6"/>
    <dgm:cxn modelId="{5DA4BACE-C34F-4909-BCF8-CCCD612D5771}" type="presParOf" srcId="{602E017F-2DC7-4B15-923E-7AF0B58A84A2}" destId="{01BE5A3D-3038-4D40-84E6-2ACCDA109179}" srcOrd="2" destOrd="0" presId="urn:microsoft.com/office/officeart/2005/8/layout/vList6"/>
    <dgm:cxn modelId="{AE1D2009-1D2C-4677-9D06-0A196CA737CB}" type="presParOf" srcId="{01BE5A3D-3038-4D40-84E6-2ACCDA109179}" destId="{D48B4A4C-14E3-40A7-A46E-2DF1C54F3FF1}" srcOrd="0" destOrd="0" presId="urn:microsoft.com/office/officeart/2005/8/layout/vList6"/>
    <dgm:cxn modelId="{74894420-6297-41A9-BAFD-F5F545750722}" type="presParOf" srcId="{01BE5A3D-3038-4D40-84E6-2ACCDA109179}" destId="{428854DD-4558-4CE7-8DFC-1384B21CF925}" srcOrd="1" destOrd="0" presId="urn:microsoft.com/office/officeart/2005/8/layout/vList6"/>
    <dgm:cxn modelId="{C41B0641-165D-4D9A-9DB4-259C82791BF5}" type="presParOf" srcId="{602E017F-2DC7-4B15-923E-7AF0B58A84A2}" destId="{C86DE1E9-9623-40B2-BA1D-26A8DE404280}" srcOrd="3" destOrd="0" presId="urn:microsoft.com/office/officeart/2005/8/layout/vList6"/>
    <dgm:cxn modelId="{67021E22-FF70-4EF0-BFF9-5CBDD5179EF8}" type="presParOf" srcId="{602E017F-2DC7-4B15-923E-7AF0B58A84A2}" destId="{3088FC37-4AEC-4CDA-9BF2-DA9A170DE8AB}" srcOrd="4" destOrd="0" presId="urn:microsoft.com/office/officeart/2005/8/layout/vList6"/>
    <dgm:cxn modelId="{0D65ED27-19B5-49A4-A7DD-CC092DB1152B}" type="presParOf" srcId="{3088FC37-4AEC-4CDA-9BF2-DA9A170DE8AB}" destId="{36D9BB4A-5F9F-4D22-9CCC-CEE6D4829A6B}" srcOrd="0" destOrd="0" presId="urn:microsoft.com/office/officeart/2005/8/layout/vList6"/>
    <dgm:cxn modelId="{21620D30-26C7-4186-9790-EB0DE83BC6C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338336"/>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292292"/>
        <a:ext cx="6477512" cy="1753752"/>
      </dsp:txXfrm>
    </dsp:sp>
    <dsp:sp modelId="{50BBF47A-20CF-4D27-8D0C-1F02C06EF581}">
      <dsp:nvSpPr>
        <dsp:cNvPr id="0" name=""/>
        <dsp:cNvSpPr/>
      </dsp:nvSpPr>
      <dsp:spPr>
        <a:xfrm>
          <a:off x="0" y="0"/>
          <a:ext cx="4902925" cy="23383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14148" y="114148"/>
        <a:ext cx="4674629" cy="2110040"/>
      </dsp:txXfrm>
    </dsp:sp>
    <dsp:sp modelId="{428854DD-4558-4CE7-8DFC-1384B21CF925}">
      <dsp:nvSpPr>
        <dsp:cNvPr id="0" name=""/>
        <dsp:cNvSpPr/>
      </dsp:nvSpPr>
      <dsp:spPr>
        <a:xfrm>
          <a:off x="4902925" y="2572170"/>
          <a:ext cx="7354388" cy="2338336"/>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2864462"/>
        <a:ext cx="6477512" cy="1753752"/>
      </dsp:txXfrm>
    </dsp:sp>
    <dsp:sp modelId="{D48B4A4C-14E3-40A7-A46E-2DF1C54F3FF1}">
      <dsp:nvSpPr>
        <dsp:cNvPr id="0" name=""/>
        <dsp:cNvSpPr/>
      </dsp:nvSpPr>
      <dsp:spPr>
        <a:xfrm>
          <a:off x="0" y="2572170"/>
          <a:ext cx="4902925" cy="2338336"/>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14148" y="2686318"/>
        <a:ext cx="4674629" cy="2110040"/>
      </dsp:txXfrm>
    </dsp:sp>
    <dsp:sp modelId="{04FFBF64-3F44-42D7-9A4A-A6E955968CAE}">
      <dsp:nvSpPr>
        <dsp:cNvPr id="0" name=""/>
        <dsp:cNvSpPr/>
      </dsp:nvSpPr>
      <dsp:spPr>
        <a:xfrm>
          <a:off x="4902925" y="5144340"/>
          <a:ext cx="7354388" cy="2338336"/>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5436632"/>
        <a:ext cx="6477512" cy="1753752"/>
      </dsp:txXfrm>
    </dsp:sp>
    <dsp:sp modelId="{36D9BB4A-5F9F-4D22-9CCC-CEE6D4829A6B}">
      <dsp:nvSpPr>
        <dsp:cNvPr id="0" name=""/>
        <dsp:cNvSpPr/>
      </dsp:nvSpPr>
      <dsp:spPr>
        <a:xfrm>
          <a:off x="0" y="5144340"/>
          <a:ext cx="4902925" cy="2338336"/>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14148" y="5258488"/>
        <a:ext cx="4674629" cy="211004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246" indent="0" algn="ctr">
              <a:buNone/>
              <a:defRPr>
                <a:solidFill>
                  <a:schemeClr val="tx1">
                    <a:tint val="75000"/>
                  </a:schemeClr>
                </a:solidFill>
              </a:defRPr>
            </a:lvl2pPr>
            <a:lvl3pPr marL="4806493" indent="0" algn="ctr">
              <a:buNone/>
              <a:defRPr>
                <a:solidFill>
                  <a:schemeClr val="tx1">
                    <a:tint val="75000"/>
                  </a:schemeClr>
                </a:solidFill>
              </a:defRPr>
            </a:lvl3pPr>
            <a:lvl4pPr marL="7209739" indent="0" algn="ctr">
              <a:buNone/>
              <a:defRPr>
                <a:solidFill>
                  <a:schemeClr val="tx1">
                    <a:tint val="75000"/>
                  </a:schemeClr>
                </a:solidFill>
              </a:defRPr>
            </a:lvl4pPr>
            <a:lvl5pPr marL="9612985" indent="0" algn="ctr">
              <a:buNone/>
              <a:defRPr>
                <a:solidFill>
                  <a:schemeClr val="tx1">
                    <a:tint val="75000"/>
                  </a:schemeClr>
                </a:solidFill>
              </a:defRPr>
            </a:lvl5pPr>
            <a:lvl6pPr marL="12016233" indent="0" algn="ctr">
              <a:buNone/>
              <a:defRPr>
                <a:solidFill>
                  <a:schemeClr val="tx1">
                    <a:tint val="75000"/>
                  </a:schemeClr>
                </a:solidFill>
              </a:defRPr>
            </a:lvl6pPr>
            <a:lvl7pPr marL="14419480" indent="0" algn="ctr">
              <a:buNone/>
              <a:defRPr>
                <a:solidFill>
                  <a:schemeClr val="tx1">
                    <a:tint val="75000"/>
                  </a:schemeClr>
                </a:solidFill>
              </a:defRPr>
            </a:lvl7pPr>
            <a:lvl8pPr marL="16822726" indent="0" algn="ctr">
              <a:buNone/>
              <a:defRPr>
                <a:solidFill>
                  <a:schemeClr val="tx1">
                    <a:tint val="75000"/>
                  </a:schemeClr>
                </a:solidFill>
              </a:defRPr>
            </a:lvl8pPr>
            <a:lvl9pPr marL="192259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6324601"/>
            <a:ext cx="5529834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8" y="6324601"/>
            <a:ext cx="16517873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7"/>
            <a:ext cx="37307520" cy="7200898"/>
          </a:xfrm>
        </p:spPr>
        <p:txBody>
          <a:bodyPr anchor="b"/>
          <a:lstStyle>
            <a:lvl1pPr marL="0" indent="0">
              <a:buNone/>
              <a:defRPr sz="10400">
                <a:solidFill>
                  <a:schemeClr val="tx1">
                    <a:tint val="75000"/>
                  </a:schemeClr>
                </a:solidFill>
              </a:defRPr>
            </a:lvl1pPr>
            <a:lvl2pPr marL="2403246" indent="0">
              <a:buNone/>
              <a:defRPr sz="9500">
                <a:solidFill>
                  <a:schemeClr val="tx1">
                    <a:tint val="75000"/>
                  </a:schemeClr>
                </a:solidFill>
              </a:defRPr>
            </a:lvl2pPr>
            <a:lvl3pPr marL="4806493" indent="0">
              <a:buNone/>
              <a:defRPr sz="8400">
                <a:solidFill>
                  <a:schemeClr val="tx1">
                    <a:tint val="75000"/>
                  </a:schemeClr>
                </a:solidFill>
              </a:defRPr>
            </a:lvl3pPr>
            <a:lvl4pPr marL="7209739" indent="0">
              <a:buNone/>
              <a:defRPr sz="7500">
                <a:solidFill>
                  <a:schemeClr val="tx1">
                    <a:tint val="75000"/>
                  </a:schemeClr>
                </a:solidFill>
              </a:defRPr>
            </a:lvl4pPr>
            <a:lvl5pPr marL="9612985" indent="0">
              <a:buNone/>
              <a:defRPr sz="7500">
                <a:solidFill>
                  <a:schemeClr val="tx1">
                    <a:tint val="75000"/>
                  </a:schemeClr>
                </a:solidFill>
              </a:defRPr>
            </a:lvl5pPr>
            <a:lvl6pPr marL="12016233" indent="0">
              <a:buNone/>
              <a:defRPr sz="7500">
                <a:solidFill>
                  <a:schemeClr val="tx1">
                    <a:tint val="75000"/>
                  </a:schemeClr>
                </a:solidFill>
              </a:defRPr>
            </a:lvl6pPr>
            <a:lvl7pPr marL="14419480" indent="0">
              <a:buNone/>
              <a:defRPr sz="7500">
                <a:solidFill>
                  <a:schemeClr val="tx1">
                    <a:tint val="75000"/>
                  </a:schemeClr>
                </a:solidFill>
              </a:defRPr>
            </a:lvl7pPr>
            <a:lvl8pPr marL="16822726" indent="0">
              <a:buNone/>
              <a:defRPr sz="7500">
                <a:solidFill>
                  <a:schemeClr val="tx1">
                    <a:tint val="75000"/>
                  </a:schemeClr>
                </a:solidFill>
              </a:defRPr>
            </a:lvl8pPr>
            <a:lvl9pPr marL="19225974" indent="0">
              <a:buNone/>
              <a:defRPr sz="7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5" y="36865561"/>
            <a:ext cx="110238537" cy="104279702"/>
          </a:xfrm>
        </p:spPr>
        <p:txBody>
          <a:bodyPr/>
          <a:lstStyle>
            <a:lvl1pPr>
              <a:defRPr sz="14600"/>
            </a:lvl1pPr>
            <a:lvl2pPr>
              <a:defRPr sz="12600"/>
            </a:lvl2pPr>
            <a:lvl3pPr>
              <a:defRPr sz="10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5" y="36865561"/>
            <a:ext cx="110238543" cy="104279702"/>
          </a:xfrm>
        </p:spPr>
        <p:txBody>
          <a:bodyPr/>
          <a:lstStyle>
            <a:lvl1pPr>
              <a:defRPr sz="14600"/>
            </a:lvl1pPr>
            <a:lvl2pPr>
              <a:defRPr sz="12600"/>
            </a:lvl2pPr>
            <a:lvl3pPr>
              <a:defRPr sz="10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3"/>
            <a:ext cx="19392903" cy="3070858"/>
          </a:xfrm>
        </p:spPr>
        <p:txBody>
          <a:bodyPr anchor="b"/>
          <a:lstStyle>
            <a:lvl1pPr marL="0" indent="0">
              <a:buNone/>
              <a:defRPr sz="12600" b="1"/>
            </a:lvl1pPr>
            <a:lvl2pPr marL="2403246" indent="0">
              <a:buNone/>
              <a:defRPr sz="10400" b="1"/>
            </a:lvl2pPr>
            <a:lvl3pPr marL="4806493" indent="0">
              <a:buNone/>
              <a:defRPr sz="9500" b="1"/>
            </a:lvl3pPr>
            <a:lvl4pPr marL="7209739" indent="0">
              <a:buNone/>
              <a:defRPr sz="8400" b="1"/>
            </a:lvl4pPr>
            <a:lvl5pPr marL="9612985" indent="0">
              <a:buNone/>
              <a:defRPr sz="8400" b="1"/>
            </a:lvl5pPr>
            <a:lvl6pPr marL="12016233" indent="0">
              <a:buNone/>
              <a:defRPr sz="8400" b="1"/>
            </a:lvl6pPr>
            <a:lvl7pPr marL="14419480" indent="0">
              <a:buNone/>
              <a:defRPr sz="8400" b="1"/>
            </a:lvl7pPr>
            <a:lvl8pPr marL="16822726" indent="0">
              <a:buNone/>
              <a:defRPr sz="8400" b="1"/>
            </a:lvl8pPr>
            <a:lvl9pPr marL="19225974"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2" y="10439401"/>
            <a:ext cx="19392903" cy="18966182"/>
          </a:xfrm>
        </p:spPr>
        <p:txBody>
          <a:bodyPr/>
          <a:lstStyle>
            <a:lvl1pPr>
              <a:defRPr sz="12600"/>
            </a:lvl1pPr>
            <a:lvl2pPr>
              <a:defRPr sz="10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2600" b="1"/>
            </a:lvl1pPr>
            <a:lvl2pPr marL="2403246" indent="0">
              <a:buNone/>
              <a:defRPr sz="10400" b="1"/>
            </a:lvl2pPr>
            <a:lvl3pPr marL="4806493" indent="0">
              <a:buNone/>
              <a:defRPr sz="9500" b="1"/>
            </a:lvl3pPr>
            <a:lvl4pPr marL="7209739" indent="0">
              <a:buNone/>
              <a:defRPr sz="8400" b="1"/>
            </a:lvl4pPr>
            <a:lvl5pPr marL="9612985" indent="0">
              <a:buNone/>
              <a:defRPr sz="8400" b="1"/>
            </a:lvl5pPr>
            <a:lvl6pPr marL="12016233" indent="0">
              <a:buNone/>
              <a:defRPr sz="8400" b="1"/>
            </a:lvl6pPr>
            <a:lvl7pPr marL="14419480" indent="0">
              <a:buNone/>
              <a:defRPr sz="8400" b="1"/>
            </a:lvl7pPr>
            <a:lvl8pPr marL="16822726" indent="0">
              <a:buNone/>
              <a:defRPr sz="8400" b="1"/>
            </a:lvl8pPr>
            <a:lvl9pPr marL="19225974"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2600"/>
            </a:lvl1pPr>
            <a:lvl2pPr>
              <a:defRPr sz="10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0"/>
            <a:ext cx="14439903" cy="5577840"/>
          </a:xfrm>
        </p:spPr>
        <p:txBody>
          <a:bodyPr anchor="b"/>
          <a:lstStyle>
            <a:lvl1pPr algn="l">
              <a:defRPr sz="104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6800"/>
            </a:lvl1pPr>
            <a:lvl2pPr>
              <a:defRPr sz="14600"/>
            </a:lvl2pPr>
            <a:lvl3pPr>
              <a:defRPr sz="126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6888485"/>
            <a:ext cx="14439903" cy="22517102"/>
          </a:xfrm>
        </p:spPr>
        <p:txBody>
          <a:bodyPr/>
          <a:lstStyle>
            <a:lvl1pPr marL="0" indent="0">
              <a:buNone/>
              <a:defRPr sz="7500"/>
            </a:lvl1pPr>
            <a:lvl2pPr marL="2403246" indent="0">
              <a:buNone/>
              <a:defRPr sz="6200"/>
            </a:lvl2pPr>
            <a:lvl3pPr marL="4806493" indent="0">
              <a:buNone/>
              <a:defRPr sz="5300"/>
            </a:lvl3pPr>
            <a:lvl4pPr marL="7209739" indent="0">
              <a:buNone/>
              <a:defRPr sz="4700"/>
            </a:lvl4pPr>
            <a:lvl5pPr marL="9612985" indent="0">
              <a:buNone/>
              <a:defRPr sz="4700"/>
            </a:lvl5pPr>
            <a:lvl6pPr marL="12016233" indent="0">
              <a:buNone/>
              <a:defRPr sz="4700"/>
            </a:lvl6pPr>
            <a:lvl7pPr marL="14419480" indent="0">
              <a:buNone/>
              <a:defRPr sz="4700"/>
            </a:lvl7pPr>
            <a:lvl8pPr marL="16822726" indent="0">
              <a:buNone/>
              <a:defRPr sz="4700"/>
            </a:lvl8pPr>
            <a:lvl9pPr marL="19225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104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246" indent="0">
              <a:buNone/>
              <a:defRPr sz="14600"/>
            </a:lvl2pPr>
            <a:lvl3pPr marL="4806493" indent="0">
              <a:buNone/>
              <a:defRPr sz="12600"/>
            </a:lvl3pPr>
            <a:lvl4pPr marL="7209739" indent="0">
              <a:buNone/>
              <a:defRPr sz="10400"/>
            </a:lvl4pPr>
            <a:lvl5pPr marL="9612985" indent="0">
              <a:buNone/>
              <a:defRPr sz="10400"/>
            </a:lvl5pPr>
            <a:lvl6pPr marL="12016233" indent="0">
              <a:buNone/>
              <a:defRPr sz="10400"/>
            </a:lvl6pPr>
            <a:lvl7pPr marL="14419480" indent="0">
              <a:buNone/>
              <a:defRPr sz="10400"/>
            </a:lvl7pPr>
            <a:lvl8pPr marL="16822726" indent="0">
              <a:buNone/>
              <a:defRPr sz="10400"/>
            </a:lvl8pPr>
            <a:lvl9pPr marL="19225974" indent="0">
              <a:buNone/>
              <a:defRPr sz="10400"/>
            </a:lvl9pPr>
          </a:lstStyle>
          <a:p>
            <a:endParaRPr lang="en-US" dirty="0"/>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7500"/>
            </a:lvl1pPr>
            <a:lvl2pPr marL="2403246" indent="0">
              <a:buNone/>
              <a:defRPr sz="6200"/>
            </a:lvl2pPr>
            <a:lvl3pPr marL="4806493" indent="0">
              <a:buNone/>
              <a:defRPr sz="5300"/>
            </a:lvl3pPr>
            <a:lvl4pPr marL="7209739" indent="0">
              <a:buNone/>
              <a:defRPr sz="4700"/>
            </a:lvl4pPr>
            <a:lvl5pPr marL="9612985" indent="0">
              <a:buNone/>
              <a:defRPr sz="4700"/>
            </a:lvl5pPr>
            <a:lvl6pPr marL="12016233" indent="0">
              <a:buNone/>
              <a:defRPr sz="4700"/>
            </a:lvl6pPr>
            <a:lvl7pPr marL="14419480" indent="0">
              <a:buNone/>
              <a:defRPr sz="4700"/>
            </a:lvl7pPr>
            <a:lvl8pPr marL="16822726" indent="0">
              <a:buNone/>
              <a:defRPr sz="4700"/>
            </a:lvl8pPr>
            <a:lvl9pPr marL="19225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650" tIns="240325" rIns="480650" bIns="2403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480650" tIns="240325" rIns="480650" bIns="2403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650" tIns="240325" rIns="480650" bIns="240325" rtlCol="0" anchor="ctr"/>
          <a:lstStyle>
            <a:lvl1pPr algn="l">
              <a:defRPr sz="6200">
                <a:solidFill>
                  <a:schemeClr val="tx1">
                    <a:tint val="75000"/>
                  </a:schemeClr>
                </a:solidFill>
              </a:defRPr>
            </a:lvl1pPr>
          </a:lstStyle>
          <a:p>
            <a:fld id="{038C9C65-2EA7-C341-ACAA-1CBC176A7B11}" type="datetimeFigureOut">
              <a:rPr lang="en-US" smtClean="0"/>
              <a:pPr/>
              <a:t>8/19/16</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650" tIns="240325" rIns="480650" bIns="240325" rtlCol="0" anchor="ctr"/>
          <a:lstStyle>
            <a:lvl1pPr algn="ctr">
              <a:defRPr sz="6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650" tIns="240325" rIns="480650" bIns="240325" rtlCol="0" anchor="ctr"/>
          <a:lstStyle>
            <a:lvl1pPr algn="r">
              <a:defRPr sz="6200">
                <a:solidFill>
                  <a:schemeClr val="tx1">
                    <a:tint val="75000"/>
                  </a:schemeClr>
                </a:solidFill>
              </a:defRPr>
            </a:lvl1pPr>
          </a:lstStyle>
          <a:p>
            <a:fld id="{041203AB-64AF-A54C-8A7F-9C7B18FFDC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246" rtl="0" eaLnBrk="1" latinLnBrk="0" hangingPunct="1">
        <a:spcBef>
          <a:spcPct val="0"/>
        </a:spcBef>
        <a:buNone/>
        <a:defRPr sz="23000" kern="1200">
          <a:solidFill>
            <a:schemeClr val="tx1"/>
          </a:solidFill>
          <a:latin typeface="+mj-lt"/>
          <a:ea typeface="+mj-ea"/>
          <a:cs typeface="+mj-cs"/>
        </a:defRPr>
      </a:lvl1pPr>
    </p:titleStyle>
    <p:bodyStyle>
      <a:lvl1pPr marL="1802436" indent="-1802436" algn="l" defTabSz="2403246" rtl="0" eaLnBrk="1" latinLnBrk="0" hangingPunct="1">
        <a:spcBef>
          <a:spcPct val="20000"/>
        </a:spcBef>
        <a:buFont typeface="Arial"/>
        <a:buChar char="•"/>
        <a:defRPr sz="16800" kern="1200">
          <a:solidFill>
            <a:schemeClr val="tx1"/>
          </a:solidFill>
          <a:latin typeface="+mn-lt"/>
          <a:ea typeface="+mn-ea"/>
          <a:cs typeface="+mn-cs"/>
        </a:defRPr>
      </a:lvl1pPr>
      <a:lvl2pPr marL="3905276" indent="-1502028" algn="l" defTabSz="2403246" rtl="0" eaLnBrk="1" latinLnBrk="0" hangingPunct="1">
        <a:spcBef>
          <a:spcPct val="20000"/>
        </a:spcBef>
        <a:buFont typeface="Arial"/>
        <a:buChar char="–"/>
        <a:defRPr sz="14600" kern="1200">
          <a:solidFill>
            <a:schemeClr val="tx1"/>
          </a:solidFill>
          <a:latin typeface="+mn-lt"/>
          <a:ea typeface="+mn-ea"/>
          <a:cs typeface="+mn-cs"/>
        </a:defRPr>
      </a:lvl2pPr>
      <a:lvl3pPr marL="6008116" indent="-1201624" algn="l" defTabSz="2403246" rtl="0" eaLnBrk="1" latinLnBrk="0" hangingPunct="1">
        <a:spcBef>
          <a:spcPct val="20000"/>
        </a:spcBef>
        <a:buFont typeface="Arial"/>
        <a:buChar char="•"/>
        <a:defRPr sz="12600" kern="1200">
          <a:solidFill>
            <a:schemeClr val="tx1"/>
          </a:solidFill>
          <a:latin typeface="+mn-lt"/>
          <a:ea typeface="+mn-ea"/>
          <a:cs typeface="+mn-cs"/>
        </a:defRPr>
      </a:lvl3pPr>
      <a:lvl4pPr marL="8411363" indent="-1201624" algn="l" defTabSz="2403246" rtl="0" eaLnBrk="1" latinLnBrk="0" hangingPunct="1">
        <a:spcBef>
          <a:spcPct val="20000"/>
        </a:spcBef>
        <a:buFont typeface="Arial"/>
        <a:buChar char="–"/>
        <a:defRPr sz="10400" kern="1200">
          <a:solidFill>
            <a:schemeClr val="tx1"/>
          </a:solidFill>
          <a:latin typeface="+mn-lt"/>
          <a:ea typeface="+mn-ea"/>
          <a:cs typeface="+mn-cs"/>
        </a:defRPr>
      </a:lvl4pPr>
      <a:lvl5pPr marL="10814611" indent="-1201624" algn="l" defTabSz="2403246" rtl="0" eaLnBrk="1" latinLnBrk="0" hangingPunct="1">
        <a:spcBef>
          <a:spcPct val="20000"/>
        </a:spcBef>
        <a:buFont typeface="Arial"/>
        <a:buChar char="»"/>
        <a:defRPr sz="10400" kern="1200">
          <a:solidFill>
            <a:schemeClr val="tx1"/>
          </a:solidFill>
          <a:latin typeface="+mn-lt"/>
          <a:ea typeface="+mn-ea"/>
          <a:cs typeface="+mn-cs"/>
        </a:defRPr>
      </a:lvl5pPr>
      <a:lvl6pPr marL="13217857" indent="-1201624" algn="l" defTabSz="2403246" rtl="0" eaLnBrk="1" latinLnBrk="0" hangingPunct="1">
        <a:spcBef>
          <a:spcPct val="20000"/>
        </a:spcBef>
        <a:buFont typeface="Arial"/>
        <a:buChar char="•"/>
        <a:defRPr sz="10400" kern="1200">
          <a:solidFill>
            <a:schemeClr val="tx1"/>
          </a:solidFill>
          <a:latin typeface="+mn-lt"/>
          <a:ea typeface="+mn-ea"/>
          <a:cs typeface="+mn-cs"/>
        </a:defRPr>
      </a:lvl6pPr>
      <a:lvl7pPr marL="15621104" indent="-1201624" algn="l" defTabSz="2403246" rtl="0" eaLnBrk="1" latinLnBrk="0" hangingPunct="1">
        <a:spcBef>
          <a:spcPct val="20000"/>
        </a:spcBef>
        <a:buFont typeface="Arial"/>
        <a:buChar char="•"/>
        <a:defRPr sz="10400" kern="1200">
          <a:solidFill>
            <a:schemeClr val="tx1"/>
          </a:solidFill>
          <a:latin typeface="+mn-lt"/>
          <a:ea typeface="+mn-ea"/>
          <a:cs typeface="+mn-cs"/>
        </a:defRPr>
      </a:lvl7pPr>
      <a:lvl8pPr marL="18024350" indent="-1201624" algn="l" defTabSz="2403246" rtl="0" eaLnBrk="1" latinLnBrk="0" hangingPunct="1">
        <a:spcBef>
          <a:spcPct val="20000"/>
        </a:spcBef>
        <a:buFont typeface="Arial"/>
        <a:buChar char="•"/>
        <a:defRPr sz="10400" kern="1200">
          <a:solidFill>
            <a:schemeClr val="tx1"/>
          </a:solidFill>
          <a:latin typeface="+mn-lt"/>
          <a:ea typeface="+mn-ea"/>
          <a:cs typeface="+mn-cs"/>
        </a:defRPr>
      </a:lvl8pPr>
      <a:lvl9pPr marL="20427596" indent="-1201624" algn="l" defTabSz="2403246" rtl="0" eaLnBrk="1" latinLnBrk="0" hangingPunct="1">
        <a:spcBef>
          <a:spcPct val="20000"/>
        </a:spcBef>
        <a:buFont typeface="Arial"/>
        <a:buChar char="•"/>
        <a:defRPr sz="10400" kern="1200">
          <a:solidFill>
            <a:schemeClr val="tx1"/>
          </a:solidFill>
          <a:latin typeface="+mn-lt"/>
          <a:ea typeface="+mn-ea"/>
          <a:cs typeface="+mn-cs"/>
        </a:defRPr>
      </a:lvl9pPr>
    </p:bodyStyle>
    <p:otherStyle>
      <a:defPPr>
        <a:defRPr lang="en-US"/>
      </a:defPPr>
      <a:lvl1pPr marL="0" algn="l" defTabSz="2403246" rtl="0" eaLnBrk="1" latinLnBrk="0" hangingPunct="1">
        <a:defRPr sz="9500" kern="1200">
          <a:solidFill>
            <a:schemeClr val="tx1"/>
          </a:solidFill>
          <a:latin typeface="+mn-lt"/>
          <a:ea typeface="+mn-ea"/>
          <a:cs typeface="+mn-cs"/>
        </a:defRPr>
      </a:lvl1pPr>
      <a:lvl2pPr marL="2403246" algn="l" defTabSz="2403246" rtl="0" eaLnBrk="1" latinLnBrk="0" hangingPunct="1">
        <a:defRPr sz="9500" kern="1200">
          <a:solidFill>
            <a:schemeClr val="tx1"/>
          </a:solidFill>
          <a:latin typeface="+mn-lt"/>
          <a:ea typeface="+mn-ea"/>
          <a:cs typeface="+mn-cs"/>
        </a:defRPr>
      </a:lvl2pPr>
      <a:lvl3pPr marL="4806493" algn="l" defTabSz="2403246" rtl="0" eaLnBrk="1" latinLnBrk="0" hangingPunct="1">
        <a:defRPr sz="9500" kern="1200">
          <a:solidFill>
            <a:schemeClr val="tx1"/>
          </a:solidFill>
          <a:latin typeface="+mn-lt"/>
          <a:ea typeface="+mn-ea"/>
          <a:cs typeface="+mn-cs"/>
        </a:defRPr>
      </a:lvl3pPr>
      <a:lvl4pPr marL="7209739" algn="l" defTabSz="2403246" rtl="0" eaLnBrk="1" latinLnBrk="0" hangingPunct="1">
        <a:defRPr sz="9500" kern="1200">
          <a:solidFill>
            <a:schemeClr val="tx1"/>
          </a:solidFill>
          <a:latin typeface="+mn-lt"/>
          <a:ea typeface="+mn-ea"/>
          <a:cs typeface="+mn-cs"/>
        </a:defRPr>
      </a:lvl4pPr>
      <a:lvl5pPr marL="9612985" algn="l" defTabSz="2403246" rtl="0" eaLnBrk="1" latinLnBrk="0" hangingPunct="1">
        <a:defRPr sz="9500" kern="1200">
          <a:solidFill>
            <a:schemeClr val="tx1"/>
          </a:solidFill>
          <a:latin typeface="+mn-lt"/>
          <a:ea typeface="+mn-ea"/>
          <a:cs typeface="+mn-cs"/>
        </a:defRPr>
      </a:lvl5pPr>
      <a:lvl6pPr marL="12016233" algn="l" defTabSz="2403246" rtl="0" eaLnBrk="1" latinLnBrk="0" hangingPunct="1">
        <a:defRPr sz="9500" kern="1200">
          <a:solidFill>
            <a:schemeClr val="tx1"/>
          </a:solidFill>
          <a:latin typeface="+mn-lt"/>
          <a:ea typeface="+mn-ea"/>
          <a:cs typeface="+mn-cs"/>
        </a:defRPr>
      </a:lvl6pPr>
      <a:lvl7pPr marL="14419480" algn="l" defTabSz="2403246" rtl="0" eaLnBrk="1" latinLnBrk="0" hangingPunct="1">
        <a:defRPr sz="9500" kern="1200">
          <a:solidFill>
            <a:schemeClr val="tx1"/>
          </a:solidFill>
          <a:latin typeface="+mn-lt"/>
          <a:ea typeface="+mn-ea"/>
          <a:cs typeface="+mn-cs"/>
        </a:defRPr>
      </a:lvl7pPr>
      <a:lvl8pPr marL="16822726" algn="l" defTabSz="2403246" rtl="0" eaLnBrk="1" latinLnBrk="0" hangingPunct="1">
        <a:defRPr sz="9500" kern="1200">
          <a:solidFill>
            <a:schemeClr val="tx1"/>
          </a:solidFill>
          <a:latin typeface="+mn-lt"/>
          <a:ea typeface="+mn-ea"/>
          <a:cs typeface="+mn-cs"/>
        </a:defRPr>
      </a:lvl8pPr>
      <a:lvl9pPr marL="19225974" algn="l" defTabSz="24032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QuickStyle" Target="../diagrams/quickStyle1.xml"/><Relationship Id="rId12" Type="http://schemas.openxmlformats.org/officeDocument/2006/relationships/diagramColors" Target="../diagrams/colors1.xml"/><Relationship Id="rId13" Type="http://schemas.microsoft.com/office/2007/relationships/diagramDrawing" Target="../diagrams/drawing1.xml"/><Relationship Id="rId1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diagramData" Target="../diagrams/data1.xml"/><Relationship Id="rId10"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960933" y="1703623"/>
            <a:ext cx="41977801" cy="3939402"/>
          </a:xfrm>
          <a:prstGeom prst="rect">
            <a:avLst/>
          </a:prstGeom>
          <a:noFill/>
        </p:spPr>
        <p:txBody>
          <a:bodyPr wrap="square" lIns="91429" tIns="45715" rIns="91429" bIns="45715" rtlCol="0">
            <a:spAutoFit/>
          </a:bodyPr>
          <a:lstStyle/>
          <a:p>
            <a:pPr algn="ctr">
              <a:defRPr/>
            </a:pPr>
            <a:r>
              <a:rPr lang="en-US" sz="14000" b="1" dirty="0" smtClean="0"/>
              <a:t>36” x 48” Poster Template with Tips</a:t>
            </a:r>
            <a:endParaRPr lang="en-US" sz="14000" b="1" dirty="0"/>
          </a:p>
          <a:p>
            <a:pPr algn="ctr">
              <a:spcBef>
                <a:spcPts val="1199"/>
              </a:spcBef>
              <a:defRPr/>
            </a:pPr>
            <a:r>
              <a:rPr lang="en-US" sz="10000" dirty="0" smtClean="0">
                <a:latin typeface="Calibri"/>
                <a:cs typeface="Calibri"/>
              </a:rPr>
              <a:t>CSUF Faculty Development Center</a:t>
            </a:r>
            <a:endParaRPr lang="en-US" sz="10000" dirty="0">
              <a:latin typeface="Calibri"/>
              <a:cs typeface="Calibri"/>
            </a:endParaRPr>
          </a:p>
        </p:txBody>
      </p:sp>
      <p:sp>
        <p:nvSpPr>
          <p:cNvPr id="59" name="TextBox 58"/>
          <p:cNvSpPr txBox="1"/>
          <p:nvPr/>
        </p:nvSpPr>
        <p:spPr>
          <a:xfrm>
            <a:off x="879230" y="6678271"/>
            <a:ext cx="13359283" cy="24529782"/>
          </a:xfrm>
          <a:prstGeom prst="rect">
            <a:avLst/>
          </a:prstGeom>
          <a:noFill/>
        </p:spPr>
        <p:txBody>
          <a:bodyPr wrap="square" lIns="91429" tIns="45715" rIns="91429" bIns="45715" rtlCol="0">
            <a:spAutoFit/>
          </a:bodyPr>
          <a:lstStyle/>
          <a:p>
            <a:pPr algn="ctr"/>
            <a:r>
              <a:rPr lang="en-US" sz="5600" b="1" dirty="0" smtClean="0">
                <a:latin typeface="Calibri"/>
                <a:ea typeface="Times New Roman" pitchFamily="39" charset="0"/>
                <a:cs typeface="Calibri"/>
              </a:rPr>
              <a:t>Using This Template</a:t>
            </a:r>
          </a:p>
          <a:p>
            <a:pPr algn="ctr"/>
            <a:endParaRPr lang="en-US" sz="3700" b="1" i="1" dirty="0">
              <a:latin typeface="Calibri"/>
              <a:ea typeface="Times New Roman" pitchFamily="39" charset="0"/>
              <a:cs typeface="Calibri"/>
            </a:endParaRPr>
          </a:p>
          <a:p>
            <a:pPr algn="just"/>
            <a:r>
              <a:rPr lang="en-US" sz="3700" dirty="0">
                <a:latin typeface="Calibri"/>
                <a:cs typeface="Calibri"/>
              </a:rPr>
              <a:t>Everything in </a:t>
            </a:r>
            <a:r>
              <a:rPr lang="en-US" sz="3700" dirty="0" smtClean="0">
                <a:latin typeface="Calibri"/>
                <a:cs typeface="Calibri"/>
              </a:rPr>
              <a:t>this </a:t>
            </a:r>
            <a:r>
              <a:rPr lang="en-US" sz="3700" dirty="0">
                <a:latin typeface="Calibri"/>
                <a:cs typeface="Calibri"/>
              </a:rPr>
              <a:t>template is </a:t>
            </a:r>
            <a:r>
              <a:rPr lang="en-US" sz="3700" dirty="0" smtClean="0">
                <a:latin typeface="Calibri"/>
                <a:cs typeface="Calibri"/>
              </a:rPr>
              <a:t>editable! You </a:t>
            </a:r>
            <a:r>
              <a:rPr lang="en-US" sz="3700" dirty="0">
                <a:latin typeface="Calibri"/>
                <a:cs typeface="Calibri"/>
              </a:rPr>
              <a:t>can change colors, change </a:t>
            </a:r>
            <a:r>
              <a:rPr lang="en-US" sz="3700" dirty="0" smtClean="0">
                <a:latin typeface="Calibri"/>
                <a:cs typeface="Calibri"/>
              </a:rPr>
              <a:t>font styles and sizes, resize areas by dragging, add a column by inserting a new Text Box,  and delete  an existing Text Box column.</a:t>
            </a:r>
          </a:p>
          <a:p>
            <a:pPr algn="just"/>
            <a:endParaRPr lang="en-US" sz="3700" dirty="0">
              <a:latin typeface="Calibri"/>
              <a:cs typeface="Calibri"/>
            </a:endParaRPr>
          </a:p>
          <a:p>
            <a:pPr algn="just"/>
            <a:r>
              <a:rPr lang="en-US" sz="3700" dirty="0" smtClean="0">
                <a:latin typeface="Calibri"/>
                <a:cs typeface="Calibri"/>
              </a:rPr>
              <a:t>To save you time, we have used a recommended layout and recommended font sizes for headings and body. </a:t>
            </a:r>
          </a:p>
          <a:p>
            <a:pPr algn="just"/>
            <a:endParaRPr lang="en-US" sz="3700" dirty="0">
              <a:latin typeface="Calibri"/>
              <a:cs typeface="Calibri"/>
            </a:endParaRPr>
          </a:p>
          <a:p>
            <a:pPr algn="just"/>
            <a:r>
              <a:rPr lang="en-US" sz="3700" dirty="0" smtClean="0">
                <a:latin typeface="Calibri"/>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700" dirty="0" smtClean="0">
              <a:latin typeface="Calibri"/>
              <a:cs typeface="Calibri"/>
            </a:endParaRPr>
          </a:p>
          <a:p>
            <a:pPr lvl="0" algn="ctr"/>
            <a:r>
              <a:rPr lang="en-US" sz="5600" b="1" dirty="0">
                <a:solidFill>
                  <a:prstClr val="black"/>
                </a:solidFill>
                <a:ea typeface="Times New Roman" pitchFamily="39" charset="0"/>
                <a:cs typeface="Calibri"/>
              </a:rPr>
              <a:t>Reader-Friendly Layout Tips</a:t>
            </a:r>
          </a:p>
          <a:p>
            <a:pPr algn="just"/>
            <a:endParaRPr lang="en-US" sz="3700" dirty="0">
              <a:ea typeface="Times New Roman" pitchFamily="39" charset="0"/>
              <a:cs typeface="Calibri"/>
            </a:endParaRPr>
          </a:p>
          <a:p>
            <a:pPr algn="just"/>
            <a:r>
              <a:rPr lang="en-US" sz="3700" dirty="0"/>
              <a:t>Create your poster with your reader in mind! Follow these tips:</a:t>
            </a:r>
          </a:p>
          <a:p>
            <a:pPr algn="just"/>
            <a:endParaRPr lang="en-US" sz="3700" dirty="0"/>
          </a:p>
          <a:p>
            <a:pPr marL="571500" indent="-571500" algn="just">
              <a:spcAft>
                <a:spcPts val="3000"/>
              </a:spcAft>
              <a:buFont typeface="Arial" panose="020B0604020202020204" pitchFamily="34" charset="0"/>
              <a:buChar char="•"/>
            </a:pPr>
            <a:r>
              <a:rPr lang="en-US" sz="3700" dirty="0"/>
              <a:t>Everything should big enough to read from 3 to 6 feet away.</a:t>
            </a:r>
          </a:p>
          <a:p>
            <a:pPr marL="571500" indent="-571500" algn="just">
              <a:spcAft>
                <a:spcPts val="3000"/>
              </a:spcAft>
              <a:buFont typeface="Arial" panose="020B0604020202020204" pitchFamily="34" charset="0"/>
              <a:buChar char="•"/>
            </a:pPr>
            <a:r>
              <a:rPr lang="en-US" sz="3700" dirty="0"/>
              <a:t>Your audience should be able to read the text in 5-10 minutes. </a:t>
            </a:r>
          </a:p>
          <a:p>
            <a:pPr marL="571500" indent="-571500" algn="just">
              <a:spcAft>
                <a:spcPts val="3000"/>
              </a:spcAft>
              <a:buFont typeface="Arial" panose="020B0604020202020204" pitchFamily="34" charset="0"/>
              <a:buChar char="•"/>
            </a:pPr>
            <a:r>
              <a:rPr lang="en-US" sz="3700" dirty="0"/>
              <a:t>Summarize your research to reduce the </a:t>
            </a:r>
            <a:r>
              <a:rPr lang="en-US" sz="3700" dirty="0" smtClean="0"/>
              <a:t>amount of text</a:t>
            </a:r>
            <a:r>
              <a:rPr lang="en-US" sz="3700" dirty="0"/>
              <a:t>.  </a:t>
            </a:r>
          </a:p>
          <a:p>
            <a:pPr marL="571500" indent="-571500" algn="just">
              <a:spcAft>
                <a:spcPts val="3000"/>
              </a:spcAft>
              <a:buFont typeface="Arial" panose="020B0604020202020204" pitchFamily="34" charset="0"/>
              <a:buChar char="•"/>
            </a:pPr>
            <a:r>
              <a:rPr lang="en-US" sz="3700" dirty="0"/>
              <a:t>Organize your content </a:t>
            </a:r>
            <a:r>
              <a:rPr lang="en-US" sz="3700" dirty="0" smtClean="0"/>
              <a:t>so someone can read by moving </a:t>
            </a:r>
            <a:r>
              <a:rPr lang="en-US" sz="3700" dirty="0"/>
              <a:t>from left to right without having to move back to the left side.</a:t>
            </a:r>
          </a:p>
          <a:p>
            <a:pPr marL="571500" indent="-571500" algn="just">
              <a:spcAft>
                <a:spcPts val="3000"/>
              </a:spcAft>
              <a:buFont typeface="Arial" panose="020B0604020202020204" pitchFamily="34" charset="0"/>
              <a:buChar char="•"/>
            </a:pPr>
            <a:r>
              <a:rPr lang="en-US" sz="3700" dirty="0"/>
              <a:t>Keep your layout simple and uncluttered. </a:t>
            </a:r>
          </a:p>
          <a:p>
            <a:pPr lvl="0" algn="ctr"/>
            <a:r>
              <a:rPr lang="en-US" sz="5600" b="1" dirty="0" smtClean="0">
                <a:solidFill>
                  <a:prstClr val="black"/>
                </a:solidFill>
                <a:ea typeface="Times New Roman" pitchFamily="39" charset="0"/>
                <a:cs typeface="Calibri"/>
              </a:rPr>
              <a:t>Changing the Layout</a:t>
            </a:r>
          </a:p>
          <a:p>
            <a:pPr lvl="0" algn="just"/>
            <a:endParaRPr lang="en-US" sz="3700" b="1" dirty="0">
              <a:solidFill>
                <a:prstClr val="black"/>
              </a:solidFill>
              <a:ea typeface="Times New Roman" pitchFamily="39" charset="0"/>
              <a:cs typeface="Calibri"/>
            </a:endParaRPr>
          </a:p>
          <a:p>
            <a:pPr algn="just"/>
            <a:r>
              <a:rPr lang="en-US" sz="3700" dirty="0">
                <a:cs typeface="Calibri"/>
              </a:rPr>
              <a:t>When changing the poster’s layout, do </a:t>
            </a:r>
            <a:r>
              <a:rPr lang="en-US" sz="3700" b="1" dirty="0">
                <a:cs typeface="Calibri"/>
              </a:rPr>
              <a:t>not</a:t>
            </a:r>
            <a:r>
              <a:rPr lang="en-US" sz="3700" dirty="0">
                <a:cs typeface="Calibri"/>
              </a:rPr>
              <a:t> click “Layout” like you </a:t>
            </a:r>
            <a:r>
              <a:rPr lang="en-US" sz="3700" dirty="0" smtClean="0">
                <a:cs typeface="Calibri"/>
              </a:rPr>
              <a:t>do </a:t>
            </a:r>
            <a:r>
              <a:rPr lang="en-US" sz="3700" dirty="0">
                <a:cs typeface="Calibri"/>
              </a:rPr>
              <a:t>for a PowerPoint presentation. </a:t>
            </a:r>
            <a:r>
              <a:rPr lang="en-US" sz="3700" dirty="0" smtClean="0">
                <a:cs typeface="Calibri"/>
              </a:rPr>
              <a:t>Instead, to add a new area for textual content, click </a:t>
            </a:r>
            <a:r>
              <a:rPr lang="en-US" sz="3700" b="1" dirty="0" smtClean="0">
                <a:cs typeface="Calibri"/>
              </a:rPr>
              <a:t>Insert</a:t>
            </a:r>
            <a:r>
              <a:rPr lang="en-US" sz="3700" dirty="0" smtClean="0">
                <a:cs typeface="Calibri"/>
              </a:rPr>
              <a:t> </a:t>
            </a:r>
            <a:r>
              <a:rPr lang="en-US" sz="3700" dirty="0">
                <a:cs typeface="Calibri"/>
              </a:rPr>
              <a:t>and then </a:t>
            </a:r>
            <a:r>
              <a:rPr lang="en-US" sz="3700" b="1" dirty="0" smtClean="0">
                <a:cs typeface="Calibri"/>
              </a:rPr>
              <a:t>Text </a:t>
            </a:r>
            <a:r>
              <a:rPr lang="en-US" sz="3700" b="1" dirty="0">
                <a:cs typeface="Calibri"/>
              </a:rPr>
              <a:t>Box</a:t>
            </a:r>
            <a:r>
              <a:rPr lang="en-US" sz="3700" dirty="0" smtClean="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700" dirty="0">
              <a:cs typeface="Calibri"/>
            </a:endParaRPr>
          </a:p>
          <a:p>
            <a:pPr algn="just"/>
            <a:r>
              <a:rPr lang="en-US" sz="3700" dirty="0" smtClean="0">
                <a:cs typeface="Calibri"/>
              </a:rPr>
              <a:t>Click </a:t>
            </a:r>
            <a:r>
              <a:rPr lang="en-US" sz="3700" b="1" dirty="0" smtClean="0">
                <a:cs typeface="Calibri"/>
              </a:rPr>
              <a:t>View</a:t>
            </a:r>
            <a:r>
              <a:rPr lang="en-US" sz="3700" dirty="0" smtClean="0">
                <a:cs typeface="Calibri"/>
              </a:rPr>
              <a:t> and check </a:t>
            </a:r>
            <a:r>
              <a:rPr lang="en-US" sz="3700" b="1" dirty="0" smtClean="0">
                <a:cs typeface="Calibri"/>
              </a:rPr>
              <a:t>Gridlines</a:t>
            </a:r>
            <a:r>
              <a:rPr lang="en-US" sz="3700" dirty="0" smtClean="0">
                <a:cs typeface="Calibri"/>
              </a:rPr>
              <a:t> to see if text boxes are aligned in </a:t>
            </a:r>
            <a:r>
              <a:rPr lang="en-US" sz="3700" dirty="0">
                <a:cs typeface="Calibri"/>
              </a:rPr>
              <a:t>h</a:t>
            </a:r>
            <a:r>
              <a:rPr lang="en-US" sz="3700" dirty="0" smtClean="0">
                <a:cs typeface="Calibri"/>
              </a:rPr>
              <a:t>eight.</a:t>
            </a:r>
          </a:p>
        </p:txBody>
      </p:sp>
      <p:sp>
        <p:nvSpPr>
          <p:cNvPr id="62" name="TextBox 61"/>
          <p:cNvSpPr txBox="1"/>
          <p:nvPr/>
        </p:nvSpPr>
        <p:spPr>
          <a:xfrm>
            <a:off x="15659100" y="6678271"/>
            <a:ext cx="13220699" cy="24945280"/>
          </a:xfrm>
          <a:prstGeom prst="rect">
            <a:avLst/>
          </a:prstGeom>
          <a:noFill/>
        </p:spPr>
        <p:txBody>
          <a:bodyPr wrap="square" lIns="91429" tIns="45715" rIns="91429" bIns="45715" rtlCol="0">
            <a:spAutoFit/>
          </a:bodyPr>
          <a:lstStyle/>
          <a:p>
            <a:pPr lvl="0" algn="ctr"/>
            <a:r>
              <a:rPr lang="en-US" sz="5600" b="1" dirty="0" smtClean="0">
                <a:solidFill>
                  <a:prstClr val="black"/>
                </a:solidFill>
                <a:latin typeface="Calibri" panose="020F0502020204030204" pitchFamily="34" charset="0"/>
                <a:ea typeface="Times New Roman" pitchFamily="39" charset="0"/>
                <a:cs typeface="Calibri"/>
              </a:rPr>
              <a:t>Title Tips</a:t>
            </a:r>
          </a:p>
          <a:p>
            <a:pPr lvl="0" algn="just"/>
            <a:endParaRPr lang="en-US" sz="3700" b="1" i="1" dirty="0">
              <a:solidFill>
                <a:prstClr val="black"/>
              </a:solidFill>
              <a:latin typeface="Calibri" panose="020F0502020204030204" pitchFamily="34" charset="0"/>
              <a:ea typeface="Times New Roman" pitchFamily="39" charset="0"/>
              <a:cs typeface="Calibri"/>
            </a:endParaRPr>
          </a:p>
          <a:p>
            <a:pPr lvl="0" algn="just"/>
            <a:r>
              <a:rPr lang="en-US" sz="3700" dirty="0">
                <a:solidFill>
                  <a:prstClr val="black"/>
                </a:solidFill>
                <a:latin typeface="Calibri" panose="020F0502020204030204" pitchFamily="34" charset="0"/>
              </a:rPr>
              <a:t>Use </a:t>
            </a:r>
            <a:r>
              <a:rPr lang="en-US" sz="3700" b="1" dirty="0" smtClean="0">
                <a:solidFill>
                  <a:prstClr val="black"/>
                </a:solidFill>
                <a:latin typeface="Calibri" panose="020F0502020204030204" pitchFamily="34" charset="0"/>
              </a:rPr>
              <a:t>100-point font</a:t>
            </a:r>
            <a:r>
              <a:rPr lang="en-US" sz="3700" dirty="0" smtClean="0">
                <a:solidFill>
                  <a:prstClr val="black"/>
                </a:solidFill>
                <a:latin typeface="Calibri" panose="020F0502020204030204" pitchFamily="34" charset="0"/>
              </a:rPr>
              <a:t> or larger for the  poster title and author(s).  </a:t>
            </a:r>
          </a:p>
          <a:p>
            <a:pPr lvl="0" algn="just"/>
            <a:endParaRPr lang="en-US" sz="3700" dirty="0">
              <a:solidFill>
                <a:prstClr val="black"/>
              </a:solidFill>
              <a:latin typeface="Calibri" panose="020F0502020204030204" pitchFamily="34" charset="0"/>
            </a:endParaRPr>
          </a:p>
          <a:p>
            <a:pPr lvl="0" algn="just"/>
            <a:r>
              <a:rPr lang="en-US" sz="3700" dirty="0" smtClean="0">
                <a:solidFill>
                  <a:prstClr val="black"/>
                </a:solidFill>
                <a:latin typeface="Calibri" panose="020F0502020204030204" pitchFamily="34" charset="0"/>
              </a:rPr>
              <a:t>Use a mix </a:t>
            </a:r>
            <a:r>
              <a:rPr lang="en-US" sz="3700" dirty="0">
                <a:solidFill>
                  <a:prstClr val="black"/>
                </a:solidFill>
                <a:latin typeface="Calibri" panose="020F0502020204030204" pitchFamily="34" charset="0"/>
              </a:rPr>
              <a:t>of </a:t>
            </a:r>
            <a:r>
              <a:rPr lang="en-US" sz="3700" dirty="0" smtClean="0">
                <a:solidFill>
                  <a:prstClr val="black"/>
                </a:solidFill>
                <a:latin typeface="Calibri" panose="020F0502020204030204" pitchFamily="34" charset="0"/>
              </a:rPr>
              <a:t>upper- and </a:t>
            </a:r>
            <a:r>
              <a:rPr lang="en-US" sz="3700" dirty="0">
                <a:solidFill>
                  <a:prstClr val="black"/>
                </a:solidFill>
                <a:latin typeface="Calibri" panose="020F0502020204030204" pitchFamily="34" charset="0"/>
              </a:rPr>
              <a:t>lower-case letters (Headline style</a:t>
            </a:r>
            <a:r>
              <a:rPr lang="en-US" sz="3700" dirty="0" smtClean="0">
                <a:solidFill>
                  <a:prstClr val="black"/>
                </a:solidFill>
                <a:latin typeface="Calibri" panose="020F0502020204030204" pitchFamily="34" charset="0"/>
              </a:rPr>
              <a:t>) for your title like </a:t>
            </a:r>
            <a:r>
              <a:rPr lang="en-US" sz="3700" dirty="0">
                <a:solidFill>
                  <a:prstClr val="black"/>
                </a:solidFill>
                <a:latin typeface="Calibri" panose="020F0502020204030204" pitchFamily="34" charset="0"/>
              </a:rPr>
              <a:t>we </a:t>
            </a:r>
            <a:r>
              <a:rPr lang="en-US" sz="3700" dirty="0" smtClean="0">
                <a:solidFill>
                  <a:prstClr val="black"/>
                </a:solidFill>
                <a:latin typeface="Calibri" panose="020F0502020204030204" pitchFamily="34" charset="0"/>
              </a:rPr>
              <a:t>did in this template. </a:t>
            </a:r>
            <a:r>
              <a:rPr lang="en-US" sz="3700" dirty="0">
                <a:solidFill>
                  <a:prstClr val="black"/>
                </a:solidFill>
                <a:latin typeface="Calibri" panose="020F0502020204030204" pitchFamily="34" charset="0"/>
              </a:rPr>
              <a:t>All caps are more difficult to read.</a:t>
            </a:r>
          </a:p>
          <a:p>
            <a:pPr algn="just"/>
            <a:endParaRPr lang="en-US" sz="3700" b="1" dirty="0" smtClean="0">
              <a:latin typeface="Calibri" panose="020F0502020204030204" pitchFamily="34" charset="0"/>
              <a:ea typeface="Times New Roman" pitchFamily="39" charset="0"/>
              <a:cs typeface="Calibri"/>
            </a:endParaRPr>
          </a:p>
          <a:p>
            <a:pPr algn="ctr"/>
            <a:r>
              <a:rPr lang="en-US" sz="5600" b="1" dirty="0" smtClean="0">
                <a:latin typeface="Calibri" panose="020F0502020204030204" pitchFamily="34" charset="0"/>
                <a:ea typeface="Times New Roman" pitchFamily="39" charset="0"/>
                <a:cs typeface="Calibri"/>
              </a:rPr>
              <a:t>Heading Tips</a:t>
            </a:r>
          </a:p>
          <a:p>
            <a:pPr algn="just"/>
            <a:endParaRPr lang="en-US" sz="3700" b="1" i="1" dirty="0">
              <a:latin typeface="Calibri" panose="020F0502020204030204" pitchFamily="34" charset="0"/>
              <a:ea typeface="Times New Roman" pitchFamily="39" charset="0"/>
              <a:cs typeface="Calibri"/>
            </a:endParaRPr>
          </a:p>
          <a:p>
            <a:pPr algn="just"/>
            <a:r>
              <a:rPr lang="en-US" sz="3700" dirty="0">
                <a:latin typeface="Calibri" panose="020F0502020204030204" pitchFamily="34" charset="0"/>
              </a:rPr>
              <a:t>Use </a:t>
            </a:r>
            <a:r>
              <a:rPr lang="en-US" sz="3700" b="1" dirty="0">
                <a:latin typeface="Calibri" panose="020F0502020204030204" pitchFamily="34" charset="0"/>
              </a:rPr>
              <a:t>36-point font </a:t>
            </a:r>
            <a:r>
              <a:rPr lang="en-US" sz="3700" dirty="0">
                <a:latin typeface="Calibri" panose="020F0502020204030204" pitchFamily="34" charset="0"/>
              </a:rPr>
              <a:t>or larger for headings.</a:t>
            </a:r>
          </a:p>
          <a:p>
            <a:pPr algn="just"/>
            <a:endParaRPr lang="en-US" sz="3700" dirty="0" smtClean="0">
              <a:latin typeface="Calibri" panose="020F0502020204030204" pitchFamily="34" charset="0"/>
            </a:endParaRPr>
          </a:p>
          <a:p>
            <a:pPr algn="just"/>
            <a:r>
              <a:rPr lang="en-US" sz="3700" dirty="0" smtClean="0">
                <a:latin typeface="Calibri" panose="020F0502020204030204" pitchFamily="34" charset="0"/>
              </a:rPr>
              <a:t>Mix upper- and lower-case letters;  all caps are harder to read. </a:t>
            </a:r>
          </a:p>
          <a:p>
            <a:pPr algn="just"/>
            <a:endParaRPr lang="en-US" sz="4000" dirty="0" smtClean="0">
              <a:latin typeface="Calibri" panose="020F0502020204030204" pitchFamily="34" charset="0"/>
            </a:endParaRPr>
          </a:p>
          <a:p>
            <a:pPr lvl="0" algn="ctr"/>
            <a:r>
              <a:rPr lang="en-US" sz="5600" b="1" dirty="0">
                <a:solidFill>
                  <a:prstClr val="black"/>
                </a:solidFill>
                <a:latin typeface="Calibri" panose="020F0502020204030204" pitchFamily="34" charset="0"/>
                <a:ea typeface="Times New Roman" pitchFamily="39" charset="0"/>
                <a:cs typeface="Calibri"/>
              </a:rPr>
              <a:t>Body </a:t>
            </a:r>
            <a:r>
              <a:rPr lang="en-US" sz="5600" b="1" dirty="0" smtClean="0">
                <a:solidFill>
                  <a:prstClr val="black"/>
                </a:solidFill>
                <a:latin typeface="Calibri" panose="020F0502020204030204" pitchFamily="34" charset="0"/>
                <a:ea typeface="Times New Roman" pitchFamily="39" charset="0"/>
                <a:cs typeface="Calibri"/>
              </a:rPr>
              <a:t>Text Tips</a:t>
            </a:r>
            <a:endParaRPr lang="en-US" sz="5600" b="1" dirty="0">
              <a:solidFill>
                <a:prstClr val="black"/>
              </a:solidFill>
              <a:latin typeface="Calibri" panose="020F0502020204030204" pitchFamily="34" charset="0"/>
              <a:ea typeface="Times New Roman" pitchFamily="39" charset="0"/>
              <a:cs typeface="Calibri"/>
            </a:endParaRPr>
          </a:p>
          <a:p>
            <a:pPr lvl="0" algn="just"/>
            <a:endParaRPr lang="en-US" sz="3700" b="1" dirty="0">
              <a:solidFill>
                <a:prstClr val="black"/>
              </a:solidFill>
              <a:latin typeface="Calibri" panose="020F0502020204030204" pitchFamily="34" charset="0"/>
              <a:ea typeface="Times New Roman" pitchFamily="39" charset="0"/>
              <a:cs typeface="Calibri"/>
            </a:endParaRPr>
          </a:p>
          <a:p>
            <a:pPr algn="just"/>
            <a:r>
              <a:rPr lang="en-US" sz="3700" dirty="0">
                <a:latin typeface="Calibri" panose="020F0502020204030204" pitchFamily="34" charset="0"/>
              </a:rPr>
              <a:t>Use </a:t>
            </a:r>
            <a:r>
              <a:rPr lang="en-US" sz="3700" b="1" dirty="0" smtClean="0">
                <a:latin typeface="Calibri" panose="020F0502020204030204" pitchFamily="34" charset="0"/>
              </a:rPr>
              <a:t>28-point font</a:t>
            </a:r>
            <a:r>
              <a:rPr lang="en-US" sz="3700" dirty="0">
                <a:latin typeface="Calibri" panose="020F0502020204030204" pitchFamily="34" charset="0"/>
              </a:rPr>
              <a:t> </a:t>
            </a:r>
            <a:r>
              <a:rPr lang="en-US" sz="3700" dirty="0" smtClean="0">
                <a:latin typeface="Calibri" panose="020F0502020204030204" pitchFamily="34" charset="0"/>
              </a:rPr>
              <a:t>or larger.</a:t>
            </a:r>
            <a:endParaRPr lang="en-US" sz="3700" dirty="0">
              <a:latin typeface="Calibri" panose="020F0502020204030204" pitchFamily="34" charset="0"/>
            </a:endParaRPr>
          </a:p>
          <a:p>
            <a:pPr algn="just"/>
            <a:endParaRPr lang="en-US" sz="3700" dirty="0">
              <a:latin typeface="Calibri" panose="020F0502020204030204" pitchFamily="34" charset="0"/>
            </a:endParaRPr>
          </a:p>
          <a:p>
            <a:pPr algn="just"/>
            <a:r>
              <a:rPr lang="en-US" sz="3700" dirty="0" smtClean="0">
                <a:latin typeface="Calibri" panose="020F0502020204030204" pitchFamily="34" charset="0"/>
              </a:rPr>
              <a:t>Use a simple font: Calibri, Arial, Cambria, Times New Roman, etc..</a:t>
            </a:r>
          </a:p>
          <a:p>
            <a:pPr algn="just"/>
            <a:endParaRPr lang="en-US" sz="3700" dirty="0">
              <a:latin typeface="Calibri" panose="020F0502020204030204" pitchFamily="34" charset="0"/>
            </a:endParaRPr>
          </a:p>
          <a:p>
            <a:pPr algn="just"/>
            <a:r>
              <a:rPr lang="en-US" sz="3700" dirty="0" smtClean="0">
                <a:latin typeface="Calibri" panose="020F0502020204030204" pitchFamily="34" charset="0"/>
              </a:rPr>
              <a:t>Want to tweak the space between lines of text (between headings and body, or in a bulleted list)? Click </a:t>
            </a:r>
            <a:r>
              <a:rPr lang="en-US" sz="3700" b="1" dirty="0" smtClean="0">
                <a:latin typeface="Calibri" panose="020F0502020204030204" pitchFamily="34" charset="0"/>
              </a:rPr>
              <a:t>Home</a:t>
            </a:r>
            <a:r>
              <a:rPr lang="en-US" sz="3700" dirty="0" smtClean="0">
                <a:latin typeface="Calibri" panose="020F0502020204030204" pitchFamily="34" charset="0"/>
              </a:rPr>
              <a:t>, then </a:t>
            </a:r>
            <a:r>
              <a:rPr lang="en-US" sz="3700" b="1" dirty="0" smtClean="0">
                <a:latin typeface="Calibri" panose="020F0502020204030204" pitchFamily="34" charset="0"/>
              </a:rPr>
              <a:t>Paragraph</a:t>
            </a:r>
            <a:r>
              <a:rPr lang="en-US" sz="3700" dirty="0" smtClean="0">
                <a:latin typeface="Calibri" panose="020F0502020204030204" pitchFamily="34" charset="0"/>
              </a:rPr>
              <a:t>, then modify the </a:t>
            </a:r>
            <a:r>
              <a:rPr lang="en-US" sz="3700" b="1" dirty="0" smtClean="0">
                <a:latin typeface="Calibri" panose="020F0502020204030204" pitchFamily="34" charset="0"/>
              </a:rPr>
              <a:t>Spacing</a:t>
            </a:r>
            <a:r>
              <a:rPr lang="en-US" sz="3700" dirty="0" smtClean="0">
                <a:latin typeface="Calibri" panose="020F0502020204030204" pitchFamily="34" charset="0"/>
              </a:rPr>
              <a:t> </a:t>
            </a:r>
            <a:r>
              <a:rPr lang="en-US" sz="3700" b="1" dirty="0" smtClean="0">
                <a:latin typeface="Calibri" panose="020F0502020204030204" pitchFamily="34" charset="0"/>
              </a:rPr>
              <a:t>Before</a:t>
            </a:r>
            <a:r>
              <a:rPr lang="en-US" sz="3700" dirty="0" smtClean="0">
                <a:latin typeface="Calibri" panose="020F0502020204030204" pitchFamily="34" charset="0"/>
              </a:rPr>
              <a:t> or </a:t>
            </a:r>
            <a:r>
              <a:rPr lang="en-US" sz="3700" b="1" dirty="0" smtClean="0">
                <a:latin typeface="Calibri" panose="020F0502020204030204" pitchFamily="34" charset="0"/>
              </a:rPr>
              <a:t>After</a:t>
            </a:r>
            <a:r>
              <a:rPr lang="en-US" sz="3700" dirty="0" smtClean="0">
                <a:latin typeface="Calibri" panose="020F0502020204030204" pitchFamily="34" charset="0"/>
              </a:rPr>
              <a:t> specific lines of text.</a:t>
            </a:r>
          </a:p>
          <a:p>
            <a:pPr algn="just"/>
            <a:endParaRPr lang="en-US" sz="3700" dirty="0" smtClean="0">
              <a:latin typeface="Calibri" panose="020F0502020204030204" pitchFamily="34" charset="0"/>
            </a:endParaRPr>
          </a:p>
          <a:p>
            <a:pPr algn="just"/>
            <a:endParaRPr lang="en-US" sz="3700" b="1" dirty="0" smtClean="0">
              <a:solidFill>
                <a:prstClr val="black"/>
              </a:solidFill>
              <a:latin typeface="Calibri" panose="020F0502020204030204" pitchFamily="34" charset="0"/>
              <a:ea typeface="Times New Roman" pitchFamily="39" charset="0"/>
              <a:cs typeface="Calibri"/>
            </a:endParaRPr>
          </a:p>
          <a:p>
            <a:pPr lvl="0" algn="ctr"/>
            <a:endParaRPr lang="en-US" sz="4400" i="1" dirty="0" smtClean="0">
              <a:solidFill>
                <a:prstClr val="black"/>
              </a:solidFill>
              <a:latin typeface="Calibri" panose="020F0502020204030204" pitchFamily="34" charset="0"/>
              <a:ea typeface="Times New Roman" pitchFamily="39" charset="0"/>
              <a:cs typeface="Calibri"/>
            </a:endParaRPr>
          </a:p>
          <a:p>
            <a:pPr lvl="0" algn="ctr"/>
            <a:endParaRPr lang="en-US" sz="4400" i="1" dirty="0">
              <a:solidFill>
                <a:prstClr val="black"/>
              </a:solidFill>
              <a:latin typeface="Calibri" panose="020F0502020204030204" pitchFamily="34" charset="0"/>
              <a:ea typeface="Times New Roman" pitchFamily="39" charset="0"/>
              <a:cs typeface="Calibri"/>
            </a:endParaRPr>
          </a:p>
          <a:p>
            <a:pPr lvl="0" algn="ctr"/>
            <a:endParaRPr lang="en-US" sz="4400" i="1" dirty="0" smtClean="0">
              <a:solidFill>
                <a:prstClr val="black"/>
              </a:solidFill>
              <a:latin typeface="Calibri" panose="020F0502020204030204" pitchFamily="34" charset="0"/>
              <a:ea typeface="Times New Roman" pitchFamily="39" charset="0"/>
              <a:cs typeface="Calibri"/>
            </a:endParaRPr>
          </a:p>
          <a:p>
            <a:pPr lvl="0" algn="ctr"/>
            <a:endParaRPr lang="en-US" sz="4400" i="1" dirty="0">
              <a:solidFill>
                <a:prstClr val="black"/>
              </a:solidFill>
              <a:latin typeface="Calibri" panose="020F0502020204030204" pitchFamily="34" charset="0"/>
              <a:ea typeface="Times New Roman" pitchFamily="39" charset="0"/>
              <a:cs typeface="Calibri"/>
            </a:endParaRPr>
          </a:p>
          <a:p>
            <a:pPr lvl="0" algn="ctr"/>
            <a:endParaRPr lang="en-US" sz="4400" i="1" dirty="0" smtClean="0">
              <a:solidFill>
                <a:prstClr val="black"/>
              </a:solidFill>
              <a:latin typeface="Calibri" panose="020F0502020204030204" pitchFamily="34" charset="0"/>
              <a:ea typeface="Times New Roman" pitchFamily="39" charset="0"/>
              <a:cs typeface="Calibri"/>
            </a:endParaRPr>
          </a:p>
          <a:p>
            <a:pPr lvl="0" algn="ctr"/>
            <a:endParaRPr lang="en-US" sz="44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Posters Requested by College for AY 2015-16</a:t>
            </a:r>
          </a:p>
          <a:p>
            <a:pPr lvl="0" algn="ctr"/>
            <a:endParaRPr lang="en-US" sz="3700" b="1" dirty="0" smtClean="0">
              <a:solidFill>
                <a:prstClr val="black"/>
              </a:solidFill>
              <a:latin typeface="Calibri" panose="020F0502020204030204" pitchFamily="34" charset="0"/>
              <a:ea typeface="Times New Roman" pitchFamily="39" charset="0"/>
              <a:cs typeface="Calibri"/>
            </a:endParaRPr>
          </a:p>
          <a:p>
            <a:pPr lvl="0" algn="ctr"/>
            <a:r>
              <a:rPr lang="en-US" sz="5600" b="1" dirty="0" smtClean="0">
                <a:solidFill>
                  <a:prstClr val="black"/>
                </a:solidFill>
                <a:latin typeface="Calibri" panose="020F0502020204030204" pitchFamily="34" charset="0"/>
                <a:ea typeface="Times New Roman" pitchFamily="39" charset="0"/>
                <a:cs typeface="Calibri"/>
              </a:rPr>
              <a:t>Graphics</a:t>
            </a:r>
          </a:p>
          <a:p>
            <a:pPr lvl="0"/>
            <a:endParaRPr lang="en-US" sz="3700" dirty="0" smtClean="0">
              <a:solidFill>
                <a:prstClr val="black"/>
              </a:solidFill>
              <a:latin typeface="Calibri" panose="020F0502020204030204" pitchFamily="34" charset="0"/>
              <a:ea typeface="Times New Roman" pitchFamily="39" charset="0"/>
              <a:cs typeface="Calibri"/>
            </a:endParaRPr>
          </a:p>
          <a:p>
            <a:pPr lvl="0"/>
            <a:r>
              <a:rPr lang="en-US" sz="3700" dirty="0" smtClean="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700" dirty="0" smtClean="0">
              <a:solidFill>
                <a:prstClr val="black"/>
              </a:solidFill>
              <a:latin typeface="Calibri" panose="020F0502020204030204" pitchFamily="34" charset="0"/>
              <a:ea typeface="Times New Roman" pitchFamily="39" charset="0"/>
              <a:cs typeface="Calibri"/>
            </a:endParaRPr>
          </a:p>
          <a:p>
            <a:pPr lvl="0"/>
            <a:r>
              <a:rPr lang="en-US" sz="3700" dirty="0" smtClean="0">
                <a:solidFill>
                  <a:prstClr val="black"/>
                </a:solidFill>
                <a:latin typeface="Calibri" panose="020F0502020204030204" pitchFamily="34" charset="0"/>
                <a:ea typeface="Times New Roman" pitchFamily="39" charset="0"/>
                <a:cs typeface="Calibri"/>
              </a:rPr>
              <a:t>Click </a:t>
            </a:r>
            <a:r>
              <a:rPr lang="en-US" sz="3700" b="1" dirty="0" smtClean="0">
                <a:solidFill>
                  <a:prstClr val="black"/>
                </a:solidFill>
                <a:latin typeface="Calibri" panose="020F0502020204030204" pitchFamily="34" charset="0"/>
                <a:ea typeface="Times New Roman" pitchFamily="39" charset="0"/>
                <a:cs typeface="Calibri"/>
              </a:rPr>
              <a:t>Insert</a:t>
            </a:r>
            <a:r>
              <a:rPr lang="en-US" sz="3700" dirty="0" smtClean="0">
                <a:solidFill>
                  <a:prstClr val="black"/>
                </a:solidFill>
                <a:latin typeface="Calibri" panose="020F0502020204030204" pitchFamily="34" charset="0"/>
                <a:ea typeface="Times New Roman" pitchFamily="39" charset="0"/>
                <a:cs typeface="Calibri"/>
              </a:rPr>
              <a:t> </a:t>
            </a:r>
            <a:r>
              <a:rPr lang="en-US" sz="37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700" b="1"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7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7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7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700" b="1"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7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700" b="1"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7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1" name="TextBox 10"/>
          <p:cNvSpPr txBox="1"/>
          <p:nvPr/>
        </p:nvSpPr>
        <p:spPr>
          <a:xfrm>
            <a:off x="30262286" y="6678271"/>
            <a:ext cx="12612914" cy="15419596"/>
          </a:xfrm>
          <a:prstGeom prst="rect">
            <a:avLst/>
          </a:prstGeom>
          <a:noFill/>
        </p:spPr>
        <p:txBody>
          <a:bodyPr wrap="square" lIns="91429" tIns="45715" rIns="91429" bIns="45715" rtlCol="0">
            <a:spAutoFit/>
          </a:bodyPr>
          <a:lstStyle/>
          <a:p>
            <a:pPr algn="ctr"/>
            <a:r>
              <a:rPr lang="en-US" sz="5600" b="1" dirty="0" smtClean="0">
                <a:latin typeface="Calibri" panose="020F0502020204030204" pitchFamily="34" charset="0"/>
                <a:ea typeface="Times New Roman" pitchFamily="39" charset="0"/>
                <a:cs typeface="Calibri"/>
              </a:rPr>
              <a:t>Logos</a:t>
            </a:r>
            <a:endParaRPr lang="en-US" sz="5600" b="1" dirty="0">
              <a:latin typeface="Calibri" panose="020F0502020204030204" pitchFamily="34" charset="0"/>
              <a:ea typeface="Times New Roman" pitchFamily="39" charset="0"/>
              <a:cs typeface="Calibri"/>
            </a:endParaRPr>
          </a:p>
          <a:p>
            <a:pPr algn="ctr"/>
            <a:endParaRPr lang="en-US" sz="3700" b="1" i="1" dirty="0">
              <a:latin typeface="Calibri" panose="020F0502020204030204" pitchFamily="34" charset="0"/>
              <a:ea typeface="Times New Roman" pitchFamily="39" charset="0"/>
              <a:cs typeface="Calibri"/>
            </a:endParaRPr>
          </a:p>
          <a:p>
            <a:r>
              <a:rPr lang="en-US" sz="3700" dirty="0" smtClean="0">
                <a:latin typeface="Calibri" panose="020F0502020204030204" pitchFamily="34" charset="0"/>
                <a:ea typeface="Times New Roman" pitchFamily="39" charset="0"/>
                <a:cs typeface="Calibri"/>
              </a:rPr>
              <a:t>Choose from 2 CSUF </a:t>
            </a:r>
            <a:r>
              <a:rPr lang="en-US" sz="3700" dirty="0">
                <a:latin typeface="Calibri" panose="020F0502020204030204" pitchFamily="34" charset="0"/>
                <a:ea typeface="Times New Roman" pitchFamily="39" charset="0"/>
                <a:cs typeface="Calibri"/>
              </a:rPr>
              <a:t>logos </a:t>
            </a:r>
            <a:r>
              <a:rPr lang="en-US" sz="3700" dirty="0" smtClean="0">
                <a:latin typeface="Calibri" panose="020F0502020204030204" pitchFamily="34" charset="0"/>
                <a:ea typeface="Times New Roman" pitchFamily="39" charset="0"/>
                <a:cs typeface="Calibri"/>
              </a:rPr>
              <a:t>above. Be </a:t>
            </a:r>
            <a:r>
              <a:rPr lang="en-US" sz="3700" dirty="0">
                <a:latin typeface="Calibri" panose="020F0502020204030204" pitchFamily="34" charset="0"/>
                <a:ea typeface="Times New Roman" pitchFamily="39" charset="0"/>
                <a:cs typeface="Calibri"/>
              </a:rPr>
              <a:t>sure to hold the shift key while resizing </a:t>
            </a:r>
            <a:r>
              <a:rPr lang="en-US" sz="3700" dirty="0" smtClean="0">
                <a:latin typeface="Calibri" panose="020F0502020204030204" pitchFamily="34" charset="0"/>
                <a:ea typeface="Times New Roman" pitchFamily="39" charset="0"/>
                <a:cs typeface="Calibri"/>
              </a:rPr>
              <a:t>so </a:t>
            </a:r>
            <a:r>
              <a:rPr lang="en-US" sz="3700" dirty="0">
                <a:latin typeface="Calibri" panose="020F0502020204030204" pitchFamily="34" charset="0"/>
                <a:ea typeface="Times New Roman" pitchFamily="39" charset="0"/>
                <a:cs typeface="Calibri"/>
              </a:rPr>
              <a:t>the logo will not stretch out of proportion</a:t>
            </a:r>
            <a:r>
              <a:rPr lang="en-US" sz="3700" dirty="0" smtClean="0">
                <a:latin typeface="Calibri" panose="020F0502020204030204" pitchFamily="34" charset="0"/>
                <a:ea typeface="Times New Roman" pitchFamily="39" charset="0"/>
                <a:cs typeface="Calibri"/>
              </a:rPr>
              <a:t>.  </a:t>
            </a:r>
            <a:endParaRPr lang="en-US" sz="3700" dirty="0">
              <a:latin typeface="Calibri" panose="020F0502020204030204" pitchFamily="34" charset="0"/>
              <a:ea typeface="Times New Roman" pitchFamily="39" charset="0"/>
              <a:cs typeface="Calibri"/>
            </a:endParaRPr>
          </a:p>
          <a:p>
            <a:endParaRPr lang="en-US" sz="3700" dirty="0">
              <a:latin typeface="Calibri" panose="020F0502020204030204" pitchFamily="34" charset="0"/>
              <a:ea typeface="Times New Roman" pitchFamily="39" charset="0"/>
              <a:cs typeface="Calibri"/>
            </a:endParaRPr>
          </a:p>
          <a:p>
            <a:pPr algn="ctr"/>
            <a:r>
              <a:rPr lang="en-US" sz="5600" b="1" dirty="0" smtClean="0">
                <a:solidFill>
                  <a:prstClr val="black"/>
                </a:solidFill>
                <a:latin typeface="Calibri" panose="020F0502020204030204" pitchFamily="34" charset="0"/>
                <a:ea typeface="Times New Roman" pitchFamily="39" charset="0"/>
                <a:cs typeface="Calibri"/>
              </a:rPr>
              <a:t>Free Images</a:t>
            </a: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endParaRPr lang="en-US" sz="3700" dirty="0" smtClean="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capture readers’ attention! Here are </a:t>
            </a:r>
            <a:r>
              <a:rPr lang="en-US" sz="3700" dirty="0">
                <a:solidFill>
                  <a:prstClr val="black"/>
                </a:solidFill>
                <a:latin typeface="Calibri" panose="020F0502020204030204" pitchFamily="34" charset="0"/>
                <a:ea typeface="Times New Roman" pitchFamily="39" charset="0"/>
                <a:cs typeface="Calibri"/>
              </a:rPr>
              <a:t> </a:t>
            </a:r>
            <a:r>
              <a:rPr lang="en-US" sz="3700" dirty="0" smtClean="0">
                <a:solidFill>
                  <a:prstClr val="black"/>
                </a:solidFill>
                <a:latin typeface="Calibri" panose="020F0502020204030204" pitchFamily="34" charset="0"/>
                <a:ea typeface="Times New Roman" pitchFamily="39" charset="0"/>
                <a:cs typeface="Calibri"/>
              </a:rPr>
              <a:t>some  sources for free ones:</a:t>
            </a:r>
            <a:endParaRPr lang="en-US" sz="3700" dirty="0">
              <a:solidFill>
                <a:prstClr val="black"/>
              </a:solidFill>
              <a:latin typeface="Calibri" panose="020F0502020204030204" pitchFamily="34" charset="0"/>
              <a:ea typeface="Times New Roman" pitchFamily="39" charset="0"/>
              <a:cs typeface="Calibri"/>
            </a:endParaRPr>
          </a:p>
          <a:p>
            <a:pPr lvl="1"/>
            <a:r>
              <a:rPr lang="en-US" sz="3600" u="sng" dirty="0">
                <a:hlinkClick r:id="rId2"/>
              </a:rPr>
              <a:t>https://unsplash.com</a:t>
            </a:r>
            <a:endParaRPr lang="en-US" sz="3600" dirty="0"/>
          </a:p>
          <a:p>
            <a:pPr lvl="1"/>
            <a:r>
              <a:rPr lang="en-US" sz="3600" u="sng" dirty="0">
                <a:hlinkClick r:id="rId3"/>
              </a:rPr>
              <a:t>https://www.pexels.com</a:t>
            </a:r>
            <a:endParaRPr lang="en-US" sz="3600" dirty="0"/>
          </a:p>
          <a:p>
            <a:pPr lvl="1"/>
            <a:r>
              <a:rPr lang="en-US" sz="3600" u="sng" dirty="0">
                <a:hlinkClick r:id="rId4"/>
              </a:rPr>
              <a:t>https://stocksnap.io</a:t>
            </a:r>
            <a:endParaRPr lang="en-US" sz="3600" dirty="0"/>
          </a:p>
          <a:p>
            <a:pPr lvl="1"/>
            <a:r>
              <a:rPr lang="en-US" sz="3600" u="sng" dirty="0">
                <a:hlinkClick r:id="rId5"/>
              </a:rPr>
              <a:t>http://</a:t>
            </a:r>
            <a:r>
              <a:rPr lang="en-US" sz="3600" u="sng" dirty="0" smtClean="0">
                <a:hlinkClick r:id="rId5"/>
              </a:rPr>
              <a:t>picography.co</a:t>
            </a:r>
            <a:endParaRPr lang="en-US" sz="3600" dirty="0"/>
          </a:p>
        </p:txBody>
      </p:sp>
      <p:grpSp>
        <p:nvGrpSpPr>
          <p:cNvPr id="5" name="Group 4"/>
          <p:cNvGrpSpPr/>
          <p:nvPr/>
        </p:nvGrpSpPr>
        <p:grpSpPr>
          <a:xfrm>
            <a:off x="487983" y="551576"/>
            <a:ext cx="42878183" cy="531236"/>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noFill/>
              </a:endParaRPr>
            </a:p>
          </p:txBody>
        </p:sp>
      </p:grpSp>
      <p:grpSp>
        <p:nvGrpSpPr>
          <p:cNvPr id="6" name="Group 5"/>
          <p:cNvGrpSpPr/>
          <p:nvPr/>
        </p:nvGrpSpPr>
        <p:grpSpPr>
          <a:xfrm>
            <a:off x="487983" y="31812893"/>
            <a:ext cx="42878183" cy="602282"/>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noFill/>
              </a:endParaRPr>
            </a:p>
          </p:txBody>
        </p:sp>
      </p:grpSp>
      <p:sp>
        <p:nvSpPr>
          <p:cNvPr id="16" name="Rectangle 15"/>
          <p:cNvSpPr/>
          <p:nvPr/>
        </p:nvSpPr>
        <p:spPr>
          <a:xfrm>
            <a:off x="543728" y="6019324"/>
            <a:ext cx="42812211" cy="211852"/>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29" tIns="45715" rIns="91429" bIns="45715" rtlCol="0" anchor="ctr"/>
          <a:lstStyle/>
          <a:p>
            <a:pPr algn="ctr"/>
            <a:endParaRPr lang="en-US" dirty="0">
              <a:noFill/>
            </a:endParaRPr>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47009" y="2744687"/>
            <a:ext cx="4791725" cy="2898338"/>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3728" y="4029585"/>
            <a:ext cx="7015143" cy="161343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262286" y="11014504"/>
            <a:ext cx="12612914" cy="7097298"/>
          </a:xfrm>
          <a:prstGeom prst="rect">
            <a:avLst/>
          </a:prstGeom>
        </p:spPr>
      </p:pic>
      <p:graphicFrame>
        <p:nvGraphicFramePr>
          <p:cNvPr id="34" name="Diagram 33"/>
          <p:cNvGraphicFramePr/>
          <p:nvPr>
            <p:extLst>
              <p:ext uri="{D42A27DB-BD31-4B8C-83A1-F6EECF244321}">
                <p14:modId xmlns:p14="http://schemas.microsoft.com/office/powerpoint/2010/main" val="1865440492"/>
              </p:ext>
            </p:extLst>
          </p:nvPr>
        </p:nvGraphicFramePr>
        <p:xfrm>
          <a:off x="30440086" y="23412449"/>
          <a:ext cx="12257314" cy="748267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37" name="Content Placeholder 3"/>
          <p:cNvGraphicFramePr>
            <a:graphicFrameLocks/>
          </p:cNvGraphicFramePr>
          <p:nvPr>
            <p:extLst>
              <p:ext uri="{D42A27DB-BD31-4B8C-83A1-F6EECF244321}">
                <p14:modId xmlns:p14="http://schemas.microsoft.com/office/powerpoint/2010/main" val="22106792"/>
              </p:ext>
            </p:extLst>
          </p:nvPr>
        </p:nvGraphicFramePr>
        <p:xfrm>
          <a:off x="17835033" y="20611967"/>
          <a:ext cx="8229600" cy="4525963"/>
        </p:xfrm>
        <a:graphic>
          <a:graphicData uri="http://schemas.openxmlformats.org/drawingml/2006/chart">
            <c:chart xmlns:c="http://schemas.openxmlformats.org/drawingml/2006/chart" xmlns:r="http://schemas.openxmlformats.org/officeDocument/2006/relationships" r:id="rId14"/>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1150</TotalTime>
  <Words>659</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55</cp:revision>
  <cp:lastPrinted>2016-08-19T22:08:23Z</cp:lastPrinted>
  <dcterms:created xsi:type="dcterms:W3CDTF">2012-04-09T22:51:13Z</dcterms:created>
  <dcterms:modified xsi:type="dcterms:W3CDTF">2016-08-19T22:25:07Z</dcterms:modified>
</cp:coreProperties>
</file>