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576000" cy="27432000"/>
  <p:notesSz cx="6858000" cy="9144000"/>
  <p:defaultTextStyle>
    <a:defPPr>
      <a:defRPr lang="en-US"/>
    </a:defPPr>
    <a:lvl1pPr marL="0" algn="l" defTabSz="2002875" rtl="0" eaLnBrk="1" latinLnBrk="0" hangingPunct="1">
      <a:defRPr sz="7900" kern="1200">
        <a:solidFill>
          <a:schemeClr val="tx1"/>
        </a:solidFill>
        <a:latin typeface="+mn-lt"/>
        <a:ea typeface="+mn-ea"/>
        <a:cs typeface="+mn-cs"/>
      </a:defRPr>
    </a:lvl1pPr>
    <a:lvl2pPr marL="2002875" algn="l" defTabSz="2002875" rtl="0" eaLnBrk="1" latinLnBrk="0" hangingPunct="1">
      <a:defRPr sz="7900" kern="1200">
        <a:solidFill>
          <a:schemeClr val="tx1"/>
        </a:solidFill>
        <a:latin typeface="+mn-lt"/>
        <a:ea typeface="+mn-ea"/>
        <a:cs typeface="+mn-cs"/>
      </a:defRPr>
    </a:lvl2pPr>
    <a:lvl3pPr marL="4005750" algn="l" defTabSz="2002875" rtl="0" eaLnBrk="1" latinLnBrk="0" hangingPunct="1">
      <a:defRPr sz="7900" kern="1200">
        <a:solidFill>
          <a:schemeClr val="tx1"/>
        </a:solidFill>
        <a:latin typeface="+mn-lt"/>
        <a:ea typeface="+mn-ea"/>
        <a:cs typeface="+mn-cs"/>
      </a:defRPr>
    </a:lvl3pPr>
    <a:lvl4pPr marL="6008625" algn="l" defTabSz="2002875" rtl="0" eaLnBrk="1" latinLnBrk="0" hangingPunct="1">
      <a:defRPr sz="7900" kern="1200">
        <a:solidFill>
          <a:schemeClr val="tx1"/>
        </a:solidFill>
        <a:latin typeface="+mn-lt"/>
        <a:ea typeface="+mn-ea"/>
        <a:cs typeface="+mn-cs"/>
      </a:defRPr>
    </a:lvl4pPr>
    <a:lvl5pPr marL="8011500" algn="l" defTabSz="2002875" rtl="0" eaLnBrk="1" latinLnBrk="0" hangingPunct="1">
      <a:defRPr sz="7900" kern="1200">
        <a:solidFill>
          <a:schemeClr val="tx1"/>
        </a:solidFill>
        <a:latin typeface="+mn-lt"/>
        <a:ea typeface="+mn-ea"/>
        <a:cs typeface="+mn-cs"/>
      </a:defRPr>
    </a:lvl5pPr>
    <a:lvl6pPr marL="10014375" algn="l" defTabSz="2002875" rtl="0" eaLnBrk="1" latinLnBrk="0" hangingPunct="1">
      <a:defRPr sz="7900" kern="1200">
        <a:solidFill>
          <a:schemeClr val="tx1"/>
        </a:solidFill>
        <a:latin typeface="+mn-lt"/>
        <a:ea typeface="+mn-ea"/>
        <a:cs typeface="+mn-cs"/>
      </a:defRPr>
    </a:lvl6pPr>
    <a:lvl7pPr marL="12017250" algn="l" defTabSz="2002875" rtl="0" eaLnBrk="1" latinLnBrk="0" hangingPunct="1">
      <a:defRPr sz="7900" kern="1200">
        <a:solidFill>
          <a:schemeClr val="tx1"/>
        </a:solidFill>
        <a:latin typeface="+mn-lt"/>
        <a:ea typeface="+mn-ea"/>
        <a:cs typeface="+mn-cs"/>
      </a:defRPr>
    </a:lvl7pPr>
    <a:lvl8pPr marL="14020125" algn="l" defTabSz="2002875" rtl="0" eaLnBrk="1" latinLnBrk="0" hangingPunct="1">
      <a:defRPr sz="7900" kern="1200">
        <a:solidFill>
          <a:schemeClr val="tx1"/>
        </a:solidFill>
        <a:latin typeface="+mn-lt"/>
        <a:ea typeface="+mn-ea"/>
        <a:cs typeface="+mn-cs"/>
      </a:defRPr>
    </a:lvl8pPr>
    <a:lvl9pPr marL="16023000" algn="l" defTabSz="2002875" rtl="0" eaLnBrk="1" latinLnBrk="0" hangingPunct="1">
      <a:defRPr sz="7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44" d="100"/>
          <a:sy n="44" d="100"/>
        </p:scale>
        <p:origin x="-976" y="-144"/>
      </p:cViewPr>
      <p:guideLst>
        <p:guide orient="horz" pos="8640"/>
        <p:guide pos="1149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42216648"/>
        <c:axId val="2071241992"/>
      </c:barChart>
      <c:catAx>
        <c:axId val="2142216648"/>
        <c:scaling>
          <c:orientation val="minMax"/>
        </c:scaling>
        <c:delete val="0"/>
        <c:axPos val="b"/>
        <c:majorTickMark val="out"/>
        <c:minorTickMark val="none"/>
        <c:tickLblPos val="nextTo"/>
        <c:txPr>
          <a:bodyPr/>
          <a:lstStyle/>
          <a:p>
            <a:pPr>
              <a:defRPr sz="2400"/>
            </a:pPr>
            <a:endParaRPr lang="en-US"/>
          </a:p>
        </c:txPr>
        <c:crossAx val="2071241992"/>
        <c:crosses val="autoZero"/>
        <c:auto val="1"/>
        <c:lblAlgn val="ctr"/>
        <c:lblOffset val="100"/>
        <c:noMultiLvlLbl val="0"/>
      </c:catAx>
      <c:valAx>
        <c:axId val="2071241992"/>
        <c:scaling>
          <c:orientation val="minMax"/>
        </c:scaling>
        <c:delete val="0"/>
        <c:axPos val="l"/>
        <c:majorGridlines/>
        <c:numFmt formatCode="General" sourceLinked="1"/>
        <c:majorTickMark val="out"/>
        <c:minorTickMark val="none"/>
        <c:tickLblPos val="nextTo"/>
        <c:txPr>
          <a:bodyPr/>
          <a:lstStyle/>
          <a:p>
            <a:pPr>
              <a:defRPr sz="2400"/>
            </a:pPr>
            <a:endParaRPr lang="en-US"/>
          </a:p>
        </c:txPr>
        <c:crossAx val="21422166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dgm:spPr/>
      <dgm:t>
        <a:bodyPr/>
        <a:lstStyle/>
        <a:p>
          <a:r>
            <a:rPr lang="en-US" dirty="0" smtClean="0"/>
            <a:t>Insert SmartArt</a:t>
          </a:r>
          <a:endParaRPr lang="en-US" dirty="0"/>
        </a:p>
      </dgm:t>
    </dgm:pt>
    <dgm:pt modelId="{BD3AC8DB-4C39-4F9B-A80A-857ED4E44A30}" type="parTrans" cxnId="{24F7EC36-B2B2-4E13-8A5F-5C1229E5BBE4}">
      <dgm:prSet/>
      <dgm:spPr/>
      <dgm:t>
        <a:bodyPr/>
        <a:lstStyle/>
        <a:p>
          <a:endParaRPr lang="en-US"/>
        </a:p>
      </dgm:t>
    </dgm:pt>
    <dgm:pt modelId="{570AEDFB-4001-4EB0-82B2-7C0F97D59C88}" type="sibTrans" cxnId="{24F7EC36-B2B2-4E13-8A5F-5C1229E5BBE4}">
      <dgm:prSet/>
      <dgm:spPr/>
      <dgm:t>
        <a:bodyPr/>
        <a:lstStyle/>
        <a:p>
          <a:endParaRPr lang="en-US"/>
        </a:p>
      </dgm:t>
    </dgm:pt>
    <dgm:pt modelId="{E773A900-D277-4874-8863-58D99F849787}">
      <dgm:prSet phldrT="[Text]" custT="1"/>
      <dgm:spPr/>
      <dgm:t>
        <a:bodyPr/>
        <a:lstStyle/>
        <a:p>
          <a:r>
            <a:rPr lang="en-US" sz="2800" dirty="0" smtClean="0"/>
            <a:t>Processes</a:t>
          </a:r>
          <a:endParaRPr lang="en-US" sz="2800" dirty="0"/>
        </a:p>
      </dgm:t>
    </dgm:pt>
    <dgm:pt modelId="{D5462A90-3531-48D2-A324-D81F6C5398E9}" type="parTrans" cxnId="{33A666C5-5572-43D5-B6A2-49710F8B741F}">
      <dgm:prSet/>
      <dgm:spPr/>
      <dgm:t>
        <a:bodyPr/>
        <a:lstStyle/>
        <a:p>
          <a:endParaRPr lang="en-US"/>
        </a:p>
      </dgm:t>
    </dgm:pt>
    <dgm:pt modelId="{325CC17E-02E5-40DE-95EA-19AA881F49D4}" type="sibTrans" cxnId="{33A666C5-5572-43D5-B6A2-49710F8B741F}">
      <dgm:prSet/>
      <dgm:spPr/>
      <dgm:t>
        <a:bodyPr/>
        <a:lstStyle/>
        <a:p>
          <a:endParaRPr lang="en-US"/>
        </a:p>
      </dgm:t>
    </dgm:pt>
    <dgm:pt modelId="{C65051E0-8E96-46EA-9B6A-01528A951CA4}">
      <dgm:prSet phldrT="[Text]"/>
      <dgm:spPr/>
      <dgm:t>
        <a:bodyPr/>
        <a:lstStyle/>
        <a:p>
          <a:r>
            <a:rPr lang="en-US" dirty="0" smtClean="0"/>
            <a:t>Type Your Text</a:t>
          </a:r>
          <a:endParaRPr lang="en-US" dirty="0"/>
        </a:p>
      </dgm:t>
    </dgm:pt>
    <dgm:pt modelId="{4902E303-7D31-4199-8ED5-4880D07F0E46}" type="parTrans" cxnId="{AC0BF7AD-B471-4EFC-ABF4-2B0184BA9BDC}">
      <dgm:prSet/>
      <dgm:spPr/>
      <dgm:t>
        <a:bodyPr/>
        <a:lstStyle/>
        <a:p>
          <a:endParaRPr lang="en-US"/>
        </a:p>
      </dgm:t>
    </dgm:pt>
    <dgm:pt modelId="{25B4661A-AC4D-491C-B171-0D22D95DA60E}" type="sibTrans" cxnId="{AC0BF7AD-B471-4EFC-ABF4-2B0184BA9BDC}">
      <dgm:prSet/>
      <dgm:spPr/>
      <dgm:t>
        <a:bodyPr/>
        <a:lstStyle/>
        <a:p>
          <a:endParaRPr lang="en-US"/>
        </a:p>
      </dgm:t>
    </dgm:pt>
    <dgm:pt modelId="{04861ED6-6233-4AF6-BC4E-D414C454583B}">
      <dgm:prSet phldrT="[Text]" custT="1"/>
      <dgm:spPr/>
      <dgm:t>
        <a:bodyPr/>
        <a:lstStyle/>
        <a:p>
          <a:r>
            <a:rPr lang="en-US" sz="2800" dirty="0" smtClean="0"/>
            <a:t>Text areas are already set up</a:t>
          </a:r>
          <a:endParaRPr lang="en-US" sz="2800" dirty="0"/>
        </a:p>
      </dgm:t>
    </dgm:pt>
    <dgm:pt modelId="{B722ABBF-E05E-4AD3-888A-9D9FDA158C4A}" type="parTrans" cxnId="{8C38D4DF-84AA-4D49-B527-EB4BB1804639}">
      <dgm:prSet/>
      <dgm:spPr/>
      <dgm:t>
        <a:bodyPr/>
        <a:lstStyle/>
        <a:p>
          <a:endParaRPr lang="en-US"/>
        </a:p>
      </dgm:t>
    </dgm:pt>
    <dgm:pt modelId="{58D34BCE-C3BA-4800-89E6-CB1C71203FC5}" type="sibTrans" cxnId="{8C38D4DF-84AA-4D49-B527-EB4BB1804639}">
      <dgm:prSet/>
      <dgm:spPr/>
      <dgm:t>
        <a:bodyPr/>
        <a:lstStyle/>
        <a:p>
          <a:endParaRPr lang="en-US"/>
        </a:p>
      </dgm:t>
    </dgm:pt>
    <dgm:pt modelId="{AA9017A1-4CBD-49C4-95F7-5E4F8D04A85D}">
      <dgm:prSet phldrT="[Text]"/>
      <dgm:spPr/>
      <dgm:t>
        <a:bodyPr/>
        <a:lstStyle/>
        <a:p>
          <a:r>
            <a:rPr lang="en-US" dirty="0" smtClean="0"/>
            <a:t>Change Colors</a:t>
          </a:r>
          <a:endParaRPr lang="en-US" dirty="0"/>
        </a:p>
      </dgm:t>
    </dgm:pt>
    <dgm:pt modelId="{58CFFFED-3EA7-4215-96EE-AAB4F2BDEDD1}" type="parTrans" cxnId="{D24A8C08-FE5F-4DFD-9D48-33BAC5A0C99F}">
      <dgm:prSet/>
      <dgm:spPr/>
      <dgm:t>
        <a:bodyPr/>
        <a:lstStyle/>
        <a:p>
          <a:endParaRPr lang="en-US"/>
        </a:p>
      </dgm:t>
    </dgm:pt>
    <dgm:pt modelId="{12D45722-B48B-4DA9-B18D-1955BED66BB4}" type="sibTrans" cxnId="{D24A8C08-FE5F-4DFD-9D48-33BAC5A0C99F}">
      <dgm:prSet/>
      <dgm:spPr/>
      <dgm:t>
        <a:bodyPr/>
        <a:lstStyle/>
        <a:p>
          <a:endParaRPr lang="en-US"/>
        </a:p>
      </dgm:t>
    </dgm:pt>
    <dgm:pt modelId="{EA639F30-F9F6-4E0D-AA11-8DC5FB1FC52A}">
      <dgm:prSet phldrT="[Text]" custT="1"/>
      <dgm:spPr/>
      <dgm:t>
        <a:bodyPr/>
        <a:lstStyle/>
        <a:p>
          <a:r>
            <a:rPr lang="en-US" sz="2800" dirty="0" smtClean="0"/>
            <a:t> Use a preset color scheme</a:t>
          </a:r>
          <a:endParaRPr lang="en-US" sz="2800" dirty="0"/>
        </a:p>
      </dgm:t>
    </dgm:pt>
    <dgm:pt modelId="{D132B4F8-2E02-4307-84A9-F63B008D2A9D}" type="parTrans" cxnId="{CF96EF00-9B36-4C5F-91A3-A3149EE12E07}">
      <dgm:prSet/>
      <dgm:spPr/>
      <dgm:t>
        <a:bodyPr/>
        <a:lstStyle/>
        <a:p>
          <a:endParaRPr lang="en-US"/>
        </a:p>
      </dgm:t>
    </dgm:pt>
    <dgm:pt modelId="{065491D5-9B7F-449B-8534-B2FF65558054}" type="sibTrans" cxnId="{CF96EF00-9B36-4C5F-91A3-A3149EE12E07}">
      <dgm:prSet/>
      <dgm:spPr/>
      <dgm:t>
        <a:bodyPr/>
        <a:lstStyle/>
        <a:p>
          <a:endParaRPr lang="en-US"/>
        </a:p>
      </dgm:t>
    </dgm:pt>
    <dgm:pt modelId="{C3CBFBAF-2301-4925-BBFD-BC17FB0F28EA}">
      <dgm:prSet phldrT="[Text]" custT="1"/>
      <dgm:spPr/>
      <dgm:t>
        <a:bodyPr/>
        <a:lstStyle/>
        <a:p>
          <a:r>
            <a:rPr lang="en-US" sz="2800" dirty="0" smtClean="0"/>
            <a:t>Hierarchies</a:t>
          </a:r>
          <a:endParaRPr lang="en-US" sz="2800" dirty="0"/>
        </a:p>
      </dgm:t>
    </dgm:pt>
    <dgm:pt modelId="{132A8136-DA7A-4C1D-9898-5B19FD1ED3E0}" type="parTrans" cxnId="{9B41B94E-D730-43AC-9AA5-069906F9C484}">
      <dgm:prSet/>
      <dgm:spPr/>
      <dgm:t>
        <a:bodyPr/>
        <a:lstStyle/>
        <a:p>
          <a:endParaRPr lang="en-US"/>
        </a:p>
      </dgm:t>
    </dgm:pt>
    <dgm:pt modelId="{7A90A813-0C34-4784-A366-410F62EF3310}" type="sibTrans" cxnId="{9B41B94E-D730-43AC-9AA5-069906F9C484}">
      <dgm:prSet/>
      <dgm:spPr/>
      <dgm:t>
        <a:bodyPr/>
        <a:lstStyle/>
        <a:p>
          <a:endParaRPr lang="en-US"/>
        </a:p>
      </dgm:t>
    </dgm:pt>
    <dgm:pt modelId="{17BD9A47-672F-4BFD-BEC9-3B2DDF33161C}">
      <dgm:prSet phldrT="[Text]" custT="1"/>
      <dgm:spPr/>
      <dgm:t>
        <a:bodyPr/>
        <a:lstStyle/>
        <a:p>
          <a:r>
            <a:rPr lang="en-US" sz="2800" dirty="0" smtClean="0"/>
            <a:t>Relationships</a:t>
          </a:r>
          <a:endParaRPr lang="en-US" sz="2800" dirty="0"/>
        </a:p>
      </dgm:t>
    </dgm:pt>
    <dgm:pt modelId="{17AC35D6-05F6-4394-9ACE-D9FC520E376E}" type="parTrans" cxnId="{0DA1B702-84CB-47FB-9EEF-79BCB5E62A8B}">
      <dgm:prSet/>
      <dgm:spPr/>
      <dgm:t>
        <a:bodyPr/>
        <a:lstStyle/>
        <a:p>
          <a:endParaRPr lang="en-US"/>
        </a:p>
      </dgm:t>
    </dgm:pt>
    <dgm:pt modelId="{EFED5177-A6A6-4CA9-992E-10198F646198}" type="sibTrans" cxnId="{0DA1B702-84CB-47FB-9EEF-79BCB5E62A8B}">
      <dgm:prSet/>
      <dgm:spPr/>
      <dgm:t>
        <a:bodyPr/>
        <a:lstStyle/>
        <a:p>
          <a:endParaRPr lang="en-US"/>
        </a:p>
      </dgm:t>
    </dgm:pt>
    <dgm:pt modelId="{7FF37380-929C-4E3E-B78D-6A542EBBD8D7}">
      <dgm:prSet phldrT="[Text]" phldr="1" custT="1"/>
      <dgm:spPr/>
      <dgm:t>
        <a:bodyPr/>
        <a:lstStyle/>
        <a:p>
          <a:endParaRPr lang="en-US" sz="2800" dirty="0"/>
        </a:p>
      </dgm:t>
    </dgm:pt>
    <dgm:pt modelId="{E3DF89C9-7128-47DD-96DB-8FD4F8436BC0}" type="sibTrans" cxnId="{218614E7-7F5F-46BC-92DD-A5A3022CE422}">
      <dgm:prSet/>
      <dgm:spPr/>
      <dgm:t>
        <a:bodyPr/>
        <a:lstStyle/>
        <a:p>
          <a:endParaRPr lang="en-US"/>
        </a:p>
      </dgm:t>
    </dgm:pt>
    <dgm:pt modelId="{1C4E97B9-8CC4-4CC9-BE30-1E7A581D0998}" type="parTrans" cxnId="{218614E7-7F5F-46BC-92DD-A5A3022CE422}">
      <dgm:prSet/>
      <dgm:spPr/>
      <dgm:t>
        <a:bodyPr/>
        <a:lstStyle/>
        <a:p>
          <a:endParaRPr lang="en-US"/>
        </a:p>
      </dgm:t>
    </dgm:pt>
    <dgm:pt modelId="{AA079224-7D82-40C5-BC8A-4E8D37B30281}">
      <dgm:prSet phldrT="[Text]" custT="1"/>
      <dgm:spPr/>
      <dgm:t>
        <a:bodyPr/>
        <a:lstStyle/>
        <a:p>
          <a:r>
            <a:rPr lang="en-US" sz="2800" dirty="0" smtClean="0"/>
            <a:t> Or right-click &amp; change Shape Fill</a:t>
          </a:r>
          <a:endParaRPr lang="en-US" sz="2800" dirty="0"/>
        </a:p>
      </dgm:t>
    </dgm:pt>
    <dgm:pt modelId="{6FD9DD66-F231-4BB7-9A0A-D5E675740E7A}" type="parTrans" cxnId="{9A62BAA6-0761-4B0A-BD2A-5F95E4E99258}">
      <dgm:prSet/>
      <dgm:spPr/>
      <dgm:t>
        <a:bodyPr/>
        <a:lstStyle/>
        <a:p>
          <a:endParaRPr lang="en-US"/>
        </a:p>
      </dgm:t>
    </dgm:pt>
    <dgm:pt modelId="{DC02B2E1-69B6-4CD6-AFD8-3B77F1588F0F}" type="sibTrans" cxnId="{9A62BAA6-0761-4B0A-BD2A-5F95E4E99258}">
      <dgm:prSet/>
      <dgm:spPr/>
      <dgm:t>
        <a:bodyPr/>
        <a:lstStyle/>
        <a:p>
          <a:endParaRPr lang="en-US"/>
        </a:p>
      </dgm:t>
    </dgm:pt>
    <dgm:pt modelId="{E0027885-B6C4-428B-8A0F-45665A9B9550}">
      <dgm:prSet phldrT="[Text]" custT="1"/>
      <dgm:spPr/>
      <dgm:t>
        <a:bodyPr/>
        <a:lstStyle/>
        <a:p>
          <a:endParaRPr lang="en-US" sz="2800" dirty="0"/>
        </a:p>
      </dgm:t>
    </dgm:pt>
    <dgm:pt modelId="{CEF7A6C1-8448-4DD7-BBBF-EB5DC16F6EDD}" type="parTrans" cxnId="{88AD45D1-2E60-4823-8495-D5EF50A6A85A}">
      <dgm:prSet/>
      <dgm:spPr/>
      <dgm:t>
        <a:bodyPr/>
        <a:lstStyle/>
        <a:p>
          <a:endParaRPr lang="en-US"/>
        </a:p>
      </dgm:t>
    </dgm:pt>
    <dgm:pt modelId="{C6F22A5F-7A03-4D1F-9A6F-026EBFE78CAC}" type="sibTrans" cxnId="{88AD45D1-2E60-4823-8495-D5EF50A6A85A}">
      <dgm:prSet/>
      <dgm:spPr/>
      <dgm:t>
        <a:bodyPr/>
        <a:lstStyle/>
        <a:p>
          <a:endParaRPr lang="en-US"/>
        </a:p>
      </dgm:t>
    </dgm:pt>
    <dgm:pt modelId="{6D155998-C8D0-4D9F-ABD4-A1C22BCFF66F}">
      <dgm:prSet phldrT="[Text]" custT="1"/>
      <dgm:spPr/>
      <dgm:t>
        <a:bodyPr/>
        <a:lstStyle/>
        <a:p>
          <a:endParaRPr lang="en-US" sz="2800" dirty="0"/>
        </a:p>
      </dgm:t>
    </dgm:pt>
    <dgm:pt modelId="{A9B7A0CB-29B4-4F16-A318-BCCEAE0A35A4}" type="parTrans" cxnId="{9F4FF810-0BAA-4156-8C71-997A6764C96D}">
      <dgm:prSet/>
      <dgm:spPr/>
      <dgm:t>
        <a:bodyPr/>
        <a:lstStyle/>
        <a:p>
          <a:endParaRPr lang="en-US"/>
        </a:p>
      </dgm:t>
    </dgm:pt>
    <dgm:pt modelId="{0CF92274-B864-4E13-8247-706618DFBF31}" type="sibTrans" cxnId="{9F4FF810-0BAA-4156-8C71-997A6764C96D}">
      <dgm:prSet/>
      <dgm:spPr/>
      <dgm:t>
        <a:bodyPr/>
        <a:lstStyle/>
        <a:p>
          <a:endParaRPr lang="en-US"/>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6139FC40-C977-DC42-A2EA-FC3432553C0B}" type="presOf" srcId="{AA9017A1-4CBD-49C4-95F7-5E4F8D04A85D}" destId="{36D9BB4A-5F9F-4D22-9CCC-CEE6D4829A6B}" srcOrd="0" destOrd="0" presId="urn:microsoft.com/office/officeart/2005/8/layout/vList6"/>
    <dgm:cxn modelId="{EB09D5D1-ED47-7748-914C-7A52CC4A9667}" type="presOf" srcId="{C65051E0-8E96-46EA-9B6A-01528A951CA4}" destId="{D48B4A4C-14E3-40A7-A46E-2DF1C54F3FF1}"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403CD1E5-872C-9947-A095-42D1FE1574C5}" type="presOf" srcId="{17BD9A47-672F-4BFD-BEC9-3B2DDF33161C}" destId="{C59ADD0E-A8FA-4B11-8052-1BE8787E46B3}" srcOrd="0" destOrd="2"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D40DB224-FEE8-7A4A-83E6-5E2C2ADD0B02}" type="presOf" srcId="{E0027885-B6C4-428B-8A0F-45665A9B9550}" destId="{428854DD-4558-4CE7-8DFC-1384B21CF925}" srcOrd="0" destOrd="3" presId="urn:microsoft.com/office/officeart/2005/8/layout/vList6"/>
    <dgm:cxn modelId="{3EEE8DB8-D1AA-4247-9D46-40CDCF16E570}" type="presOf" srcId="{E773A900-D277-4874-8863-58D99F849787}" destId="{C59ADD0E-A8FA-4B11-8052-1BE8787E46B3}" srcOrd="0" destOrd="0" presId="urn:microsoft.com/office/officeart/2005/8/layout/vList6"/>
    <dgm:cxn modelId="{16D1A298-3174-A945-9F81-7A428C29A238}" type="presOf" srcId="{04861ED6-6233-4AF6-BC4E-D414C454583B}" destId="{428854DD-4558-4CE7-8DFC-1384B21CF925}" srcOrd="0" destOrd="0" presId="urn:microsoft.com/office/officeart/2005/8/layout/vList6"/>
    <dgm:cxn modelId="{E441BCEC-91BB-CC49-8B0E-E2506B5E6B7E}" type="presOf" srcId="{83F226F8-E36E-449D-B533-1A7D87C28C69}" destId="{602E017F-2DC7-4B15-923E-7AF0B58A84A2}"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88AD45D1-2E60-4823-8495-D5EF50A6A85A}" srcId="{C65051E0-8E96-46EA-9B6A-01528A951CA4}" destId="{E0027885-B6C4-428B-8A0F-45665A9B9550}" srcOrd="3" destOrd="0" parTransId="{CEF7A6C1-8448-4DD7-BBBF-EB5DC16F6EDD}" sibTransId="{C6F22A5F-7A03-4D1F-9A6F-026EBFE78CAC}"/>
    <dgm:cxn modelId="{C08FDC30-1032-6842-B2D9-DE6C018EC406}" type="presOf" srcId="{AA079224-7D82-40C5-BC8A-4E8D37B30281}" destId="{04FFBF64-3F44-42D7-9A4A-A6E955968CAE}" srcOrd="0" destOrd="1" presId="urn:microsoft.com/office/officeart/2005/8/layout/vList6"/>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F4FF810-0BAA-4156-8C71-997A6764C96D}" srcId="{C65051E0-8E96-46EA-9B6A-01528A951CA4}" destId="{6D155998-C8D0-4D9F-ABD4-A1C22BCFF66F}" srcOrd="2" destOrd="0" parTransId="{A9B7A0CB-29B4-4F16-A318-BCCEAE0A35A4}" sibTransId="{0CF92274-B864-4E13-8247-706618DFBF31}"/>
    <dgm:cxn modelId="{89589EE2-478A-F349-821D-CECEB986AC8F}" type="presOf" srcId="{7FF37380-929C-4E3E-B78D-6A542EBBD8D7}" destId="{428854DD-4558-4CE7-8DFC-1384B21CF925}" srcOrd="0" destOrd="1" presId="urn:microsoft.com/office/officeart/2005/8/layout/vList6"/>
    <dgm:cxn modelId="{1E2F4E3E-5A40-124A-BC43-2856D3CAB1E3}" type="presOf" srcId="{EA639F30-F9F6-4E0D-AA11-8DC5FB1FC52A}" destId="{04FFBF64-3F44-42D7-9A4A-A6E955968CAE}"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B0F15DE6-D991-AE4F-B94A-F8EFB513D563}" type="presOf" srcId="{6D155998-C8D0-4D9F-ABD4-A1C22BCFF66F}" destId="{428854DD-4558-4CE7-8DFC-1384B21CF925}" srcOrd="0" destOrd="2"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EC621EB1-697A-C04B-8C4B-B6986DF96067}" type="presOf" srcId="{C3CBFBAF-2301-4925-BBFD-BC17FB0F28EA}" destId="{C59ADD0E-A8FA-4B11-8052-1BE8787E46B3}" srcOrd="0" destOrd="1" presId="urn:microsoft.com/office/officeart/2005/8/layout/vList6"/>
    <dgm:cxn modelId="{B429CBB0-21F3-974A-8317-84914585B645}" type="presOf" srcId="{7D9EF975-511F-49CB-83D7-034D0DD0B681}" destId="{50BBF47A-20CF-4D27-8D0C-1F02C06EF581}" srcOrd="0" destOrd="0" presId="urn:microsoft.com/office/officeart/2005/8/layout/vList6"/>
    <dgm:cxn modelId="{982B807D-6909-8F46-8F2F-CF49705A64E5}" type="presParOf" srcId="{602E017F-2DC7-4B15-923E-7AF0B58A84A2}" destId="{D39E233D-3563-491A-BBE8-A56CBCE9356C}" srcOrd="0" destOrd="0" presId="urn:microsoft.com/office/officeart/2005/8/layout/vList6"/>
    <dgm:cxn modelId="{95ADA206-BC46-2547-9E11-4401F93E356C}" type="presParOf" srcId="{D39E233D-3563-491A-BBE8-A56CBCE9356C}" destId="{50BBF47A-20CF-4D27-8D0C-1F02C06EF581}" srcOrd="0" destOrd="0" presId="urn:microsoft.com/office/officeart/2005/8/layout/vList6"/>
    <dgm:cxn modelId="{F306E2AB-CC3A-3F46-AC8A-A7AD6B38E4C7}" type="presParOf" srcId="{D39E233D-3563-491A-BBE8-A56CBCE9356C}" destId="{C59ADD0E-A8FA-4B11-8052-1BE8787E46B3}" srcOrd="1" destOrd="0" presId="urn:microsoft.com/office/officeart/2005/8/layout/vList6"/>
    <dgm:cxn modelId="{33EA5504-F253-BC49-A28A-65B5EE526E71}" type="presParOf" srcId="{602E017F-2DC7-4B15-923E-7AF0B58A84A2}" destId="{5AF299DB-2132-487A-9E10-D98FE8E1763C}" srcOrd="1" destOrd="0" presId="urn:microsoft.com/office/officeart/2005/8/layout/vList6"/>
    <dgm:cxn modelId="{FC0E03D6-53FB-9045-A3A7-BD84930271EA}" type="presParOf" srcId="{602E017F-2DC7-4B15-923E-7AF0B58A84A2}" destId="{01BE5A3D-3038-4D40-84E6-2ACCDA109179}" srcOrd="2" destOrd="0" presId="urn:microsoft.com/office/officeart/2005/8/layout/vList6"/>
    <dgm:cxn modelId="{C9F37F37-4AEE-084D-81E2-D05E4945BEE9}" type="presParOf" srcId="{01BE5A3D-3038-4D40-84E6-2ACCDA109179}" destId="{D48B4A4C-14E3-40A7-A46E-2DF1C54F3FF1}" srcOrd="0" destOrd="0" presId="urn:microsoft.com/office/officeart/2005/8/layout/vList6"/>
    <dgm:cxn modelId="{2C0FE791-77DF-9C47-A778-FEA2DBA8F63F}" type="presParOf" srcId="{01BE5A3D-3038-4D40-84E6-2ACCDA109179}" destId="{428854DD-4558-4CE7-8DFC-1384B21CF925}" srcOrd="1" destOrd="0" presId="urn:microsoft.com/office/officeart/2005/8/layout/vList6"/>
    <dgm:cxn modelId="{54104C58-F4C6-D043-8D17-66EF5272ECA0}" type="presParOf" srcId="{602E017F-2DC7-4B15-923E-7AF0B58A84A2}" destId="{C86DE1E9-9623-40B2-BA1D-26A8DE404280}" srcOrd="3" destOrd="0" presId="urn:microsoft.com/office/officeart/2005/8/layout/vList6"/>
    <dgm:cxn modelId="{74D4C254-F4CC-0B4C-8D19-10E2CDEAD2EC}" type="presParOf" srcId="{602E017F-2DC7-4B15-923E-7AF0B58A84A2}" destId="{3088FC37-4AEC-4CDA-9BF2-DA9A170DE8AB}" srcOrd="4" destOrd="0" presId="urn:microsoft.com/office/officeart/2005/8/layout/vList6"/>
    <dgm:cxn modelId="{8B4B955B-98A0-0A46-9B20-DC23D7ADBD4A}" type="presParOf" srcId="{3088FC37-4AEC-4CDA-9BF2-DA9A170DE8AB}" destId="{36D9BB4A-5F9F-4D22-9CCC-CEE6D4829A6B}" srcOrd="0" destOrd="0" presId="urn:microsoft.com/office/officeart/2005/8/layout/vList6"/>
    <dgm:cxn modelId="{0A0B5B55-37E2-2E49-866B-68E9DDAEE770}"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4085771" y="0"/>
          <a:ext cx="6128656" cy="1948613"/>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Processes</a:t>
          </a:r>
          <a:endParaRPr lang="en-US" sz="2800" kern="1200" dirty="0"/>
        </a:p>
        <a:p>
          <a:pPr marL="285750" lvl="1" indent="-285750" algn="l" defTabSz="1244600">
            <a:lnSpc>
              <a:spcPct val="90000"/>
            </a:lnSpc>
            <a:spcBef>
              <a:spcPct val="0"/>
            </a:spcBef>
            <a:spcAft>
              <a:spcPct val="15000"/>
            </a:spcAft>
            <a:buChar char="••"/>
          </a:pPr>
          <a:r>
            <a:rPr lang="en-US" sz="2800" kern="1200" dirty="0" smtClean="0"/>
            <a:t>Hierarchies</a:t>
          </a:r>
          <a:endParaRPr lang="en-US" sz="2800" kern="1200" dirty="0"/>
        </a:p>
        <a:p>
          <a:pPr marL="285750" lvl="1" indent="-285750" algn="l" defTabSz="1244600">
            <a:lnSpc>
              <a:spcPct val="90000"/>
            </a:lnSpc>
            <a:spcBef>
              <a:spcPct val="0"/>
            </a:spcBef>
            <a:spcAft>
              <a:spcPct val="15000"/>
            </a:spcAft>
            <a:buChar char="••"/>
          </a:pPr>
          <a:r>
            <a:rPr lang="en-US" sz="2800" kern="1200" dirty="0" smtClean="0"/>
            <a:t>Relationships</a:t>
          </a:r>
          <a:endParaRPr lang="en-US" sz="2800" kern="1200" dirty="0"/>
        </a:p>
      </dsp:txBody>
      <dsp:txXfrm>
        <a:off x="4085771" y="243577"/>
        <a:ext cx="5397926" cy="1461459"/>
      </dsp:txXfrm>
    </dsp:sp>
    <dsp:sp modelId="{50BBF47A-20CF-4D27-8D0C-1F02C06EF581}">
      <dsp:nvSpPr>
        <dsp:cNvPr id="0" name=""/>
        <dsp:cNvSpPr/>
      </dsp:nvSpPr>
      <dsp:spPr>
        <a:xfrm>
          <a:off x="0" y="0"/>
          <a:ext cx="4085771" cy="194861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90000"/>
            </a:lnSpc>
            <a:spcBef>
              <a:spcPct val="0"/>
            </a:spcBef>
            <a:spcAft>
              <a:spcPct val="35000"/>
            </a:spcAft>
          </a:pPr>
          <a:r>
            <a:rPr lang="en-US" sz="5500" kern="1200" dirty="0" smtClean="0"/>
            <a:t>Insert SmartArt</a:t>
          </a:r>
          <a:endParaRPr lang="en-US" sz="5500" kern="1200" dirty="0"/>
        </a:p>
      </dsp:txBody>
      <dsp:txXfrm>
        <a:off x="95123" y="95123"/>
        <a:ext cx="3895525" cy="1758367"/>
      </dsp:txXfrm>
    </dsp:sp>
    <dsp:sp modelId="{428854DD-4558-4CE7-8DFC-1384B21CF925}">
      <dsp:nvSpPr>
        <dsp:cNvPr id="0" name=""/>
        <dsp:cNvSpPr/>
      </dsp:nvSpPr>
      <dsp:spPr>
        <a:xfrm>
          <a:off x="4085771" y="2143475"/>
          <a:ext cx="6128656" cy="1948613"/>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Text areas are already set up</a:t>
          </a:r>
          <a:endParaRPr lang="en-US" sz="2800" kern="1200" dirty="0"/>
        </a:p>
        <a:p>
          <a:pPr marL="285750" lvl="1" indent="-285750" algn="l" defTabSz="1244600">
            <a:lnSpc>
              <a:spcPct val="90000"/>
            </a:lnSpc>
            <a:spcBef>
              <a:spcPct val="0"/>
            </a:spcBef>
            <a:spcAft>
              <a:spcPct val="15000"/>
            </a:spcAft>
            <a:buChar char="••"/>
          </a:pPr>
          <a:endParaRPr lang="en-US" sz="2800" kern="1200" dirty="0"/>
        </a:p>
        <a:p>
          <a:pPr marL="285750" lvl="1" indent="-285750" algn="l" defTabSz="1244600">
            <a:lnSpc>
              <a:spcPct val="90000"/>
            </a:lnSpc>
            <a:spcBef>
              <a:spcPct val="0"/>
            </a:spcBef>
            <a:spcAft>
              <a:spcPct val="15000"/>
            </a:spcAft>
            <a:buChar char="••"/>
          </a:pPr>
          <a:endParaRPr lang="en-US" sz="2800" kern="1200" dirty="0"/>
        </a:p>
        <a:p>
          <a:pPr marL="285750" lvl="1" indent="-285750" algn="l" defTabSz="1244600">
            <a:lnSpc>
              <a:spcPct val="90000"/>
            </a:lnSpc>
            <a:spcBef>
              <a:spcPct val="0"/>
            </a:spcBef>
            <a:spcAft>
              <a:spcPct val="15000"/>
            </a:spcAft>
            <a:buChar char="••"/>
          </a:pPr>
          <a:endParaRPr lang="en-US" sz="2800" kern="1200" dirty="0"/>
        </a:p>
      </dsp:txBody>
      <dsp:txXfrm>
        <a:off x="4085771" y="2387052"/>
        <a:ext cx="5397926" cy="1461459"/>
      </dsp:txXfrm>
    </dsp:sp>
    <dsp:sp modelId="{D48B4A4C-14E3-40A7-A46E-2DF1C54F3FF1}">
      <dsp:nvSpPr>
        <dsp:cNvPr id="0" name=""/>
        <dsp:cNvSpPr/>
      </dsp:nvSpPr>
      <dsp:spPr>
        <a:xfrm>
          <a:off x="0" y="2143475"/>
          <a:ext cx="4085771" cy="1948613"/>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90000"/>
            </a:lnSpc>
            <a:spcBef>
              <a:spcPct val="0"/>
            </a:spcBef>
            <a:spcAft>
              <a:spcPct val="35000"/>
            </a:spcAft>
          </a:pPr>
          <a:r>
            <a:rPr lang="en-US" sz="5500" kern="1200" dirty="0" smtClean="0"/>
            <a:t>Type Your Text</a:t>
          </a:r>
          <a:endParaRPr lang="en-US" sz="5500" kern="1200" dirty="0"/>
        </a:p>
      </dsp:txBody>
      <dsp:txXfrm>
        <a:off x="95123" y="2238598"/>
        <a:ext cx="3895525" cy="1758367"/>
      </dsp:txXfrm>
    </dsp:sp>
    <dsp:sp modelId="{04FFBF64-3F44-42D7-9A4A-A6E955968CAE}">
      <dsp:nvSpPr>
        <dsp:cNvPr id="0" name=""/>
        <dsp:cNvSpPr/>
      </dsp:nvSpPr>
      <dsp:spPr>
        <a:xfrm>
          <a:off x="4085771" y="4286950"/>
          <a:ext cx="6128656" cy="1948613"/>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 Use a preset color scheme</a:t>
          </a:r>
          <a:endParaRPr lang="en-US" sz="2800" kern="1200" dirty="0"/>
        </a:p>
        <a:p>
          <a:pPr marL="285750" lvl="1" indent="-285750" algn="l" defTabSz="1244600">
            <a:lnSpc>
              <a:spcPct val="90000"/>
            </a:lnSpc>
            <a:spcBef>
              <a:spcPct val="0"/>
            </a:spcBef>
            <a:spcAft>
              <a:spcPct val="15000"/>
            </a:spcAft>
            <a:buChar char="••"/>
          </a:pPr>
          <a:r>
            <a:rPr lang="en-US" sz="2800" kern="1200" dirty="0" smtClean="0"/>
            <a:t> Or right-click &amp; change Shape Fill</a:t>
          </a:r>
          <a:endParaRPr lang="en-US" sz="2800" kern="1200" dirty="0"/>
        </a:p>
      </dsp:txBody>
      <dsp:txXfrm>
        <a:off x="4085771" y="4530527"/>
        <a:ext cx="5397926" cy="1461459"/>
      </dsp:txXfrm>
    </dsp:sp>
    <dsp:sp modelId="{36D9BB4A-5F9F-4D22-9CCC-CEE6D4829A6B}">
      <dsp:nvSpPr>
        <dsp:cNvPr id="0" name=""/>
        <dsp:cNvSpPr/>
      </dsp:nvSpPr>
      <dsp:spPr>
        <a:xfrm>
          <a:off x="0" y="4286950"/>
          <a:ext cx="4085771" cy="1948613"/>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90000"/>
            </a:lnSpc>
            <a:spcBef>
              <a:spcPct val="0"/>
            </a:spcBef>
            <a:spcAft>
              <a:spcPct val="35000"/>
            </a:spcAft>
          </a:pPr>
          <a:r>
            <a:rPr lang="en-US" sz="5500" kern="1200" dirty="0" smtClean="0"/>
            <a:t>Change Colors</a:t>
          </a:r>
          <a:endParaRPr lang="en-US" sz="5500" kern="1200" dirty="0"/>
        </a:p>
      </dsp:txBody>
      <dsp:txXfrm>
        <a:off x="95123" y="4382073"/>
        <a:ext cx="3895525" cy="175836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2002875" indent="0" algn="ctr">
              <a:buNone/>
              <a:defRPr>
                <a:solidFill>
                  <a:schemeClr val="tx1">
                    <a:tint val="75000"/>
                  </a:schemeClr>
                </a:solidFill>
              </a:defRPr>
            </a:lvl2pPr>
            <a:lvl3pPr marL="4005750" indent="0" algn="ctr">
              <a:buNone/>
              <a:defRPr>
                <a:solidFill>
                  <a:schemeClr val="tx1">
                    <a:tint val="75000"/>
                  </a:schemeClr>
                </a:solidFill>
              </a:defRPr>
            </a:lvl3pPr>
            <a:lvl4pPr marL="6008625" indent="0" algn="ctr">
              <a:buNone/>
              <a:defRPr>
                <a:solidFill>
                  <a:schemeClr val="tx1">
                    <a:tint val="75000"/>
                  </a:schemeClr>
                </a:solidFill>
              </a:defRPr>
            </a:lvl4pPr>
            <a:lvl5pPr marL="8011500" indent="0" algn="ctr">
              <a:buNone/>
              <a:defRPr>
                <a:solidFill>
                  <a:schemeClr val="tx1">
                    <a:tint val="75000"/>
                  </a:schemeClr>
                </a:solidFill>
              </a:defRPr>
            </a:lvl5pPr>
            <a:lvl6pPr marL="10014375" indent="0" algn="ctr">
              <a:buNone/>
              <a:defRPr>
                <a:solidFill>
                  <a:schemeClr val="tx1">
                    <a:tint val="75000"/>
                  </a:schemeClr>
                </a:solidFill>
              </a:defRPr>
            </a:lvl6pPr>
            <a:lvl7pPr marL="12017250" indent="0" algn="ctr">
              <a:buNone/>
              <a:defRPr>
                <a:solidFill>
                  <a:schemeClr val="tx1">
                    <a:tint val="75000"/>
                  </a:schemeClr>
                </a:solidFill>
              </a:defRPr>
            </a:lvl7pPr>
            <a:lvl8pPr marL="14020125" indent="0" algn="ctr">
              <a:buNone/>
              <a:defRPr>
                <a:solidFill>
                  <a:schemeClr val="tx1">
                    <a:tint val="75000"/>
                  </a:schemeClr>
                </a:solidFill>
              </a:defRPr>
            </a:lvl8pPr>
            <a:lvl9pPr marL="160230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8501100" y="5270500"/>
            <a:ext cx="46081953" cy="1123505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42555" y="5270500"/>
            <a:ext cx="137648948" cy="112350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3" y="17627602"/>
            <a:ext cx="31089600" cy="5448300"/>
          </a:xfrm>
        </p:spPr>
        <p:txBody>
          <a:bodyPr anchor="t"/>
          <a:lstStyle>
            <a:lvl1pPr algn="l">
              <a:defRPr sz="175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3" y="11626854"/>
            <a:ext cx="31089600" cy="6000748"/>
          </a:xfrm>
        </p:spPr>
        <p:txBody>
          <a:bodyPr anchor="b"/>
          <a:lstStyle>
            <a:lvl1pPr marL="0" indent="0">
              <a:buNone/>
              <a:defRPr sz="8700">
                <a:solidFill>
                  <a:schemeClr val="tx1">
                    <a:tint val="75000"/>
                  </a:schemeClr>
                </a:solidFill>
              </a:defRPr>
            </a:lvl1pPr>
            <a:lvl2pPr marL="2002875" indent="0">
              <a:buNone/>
              <a:defRPr sz="7900">
                <a:solidFill>
                  <a:schemeClr val="tx1">
                    <a:tint val="75000"/>
                  </a:schemeClr>
                </a:solidFill>
              </a:defRPr>
            </a:lvl2pPr>
            <a:lvl3pPr marL="4005750" indent="0">
              <a:buNone/>
              <a:defRPr sz="7000">
                <a:solidFill>
                  <a:schemeClr val="tx1">
                    <a:tint val="75000"/>
                  </a:schemeClr>
                </a:solidFill>
              </a:defRPr>
            </a:lvl3pPr>
            <a:lvl4pPr marL="6008625" indent="0">
              <a:buNone/>
              <a:defRPr sz="6200">
                <a:solidFill>
                  <a:schemeClr val="tx1">
                    <a:tint val="75000"/>
                  </a:schemeClr>
                </a:solidFill>
              </a:defRPr>
            </a:lvl4pPr>
            <a:lvl5pPr marL="8011500" indent="0">
              <a:buNone/>
              <a:defRPr sz="6200">
                <a:solidFill>
                  <a:schemeClr val="tx1">
                    <a:tint val="75000"/>
                  </a:schemeClr>
                </a:solidFill>
              </a:defRPr>
            </a:lvl5pPr>
            <a:lvl6pPr marL="10014375" indent="0">
              <a:buNone/>
              <a:defRPr sz="6200">
                <a:solidFill>
                  <a:schemeClr val="tx1">
                    <a:tint val="75000"/>
                  </a:schemeClr>
                </a:solidFill>
              </a:defRPr>
            </a:lvl6pPr>
            <a:lvl7pPr marL="12017250" indent="0">
              <a:buNone/>
              <a:defRPr sz="6200">
                <a:solidFill>
                  <a:schemeClr val="tx1">
                    <a:tint val="75000"/>
                  </a:schemeClr>
                </a:solidFill>
              </a:defRPr>
            </a:lvl7pPr>
            <a:lvl8pPr marL="14020125" indent="0">
              <a:buNone/>
              <a:defRPr sz="6200">
                <a:solidFill>
                  <a:schemeClr val="tx1">
                    <a:tint val="75000"/>
                  </a:schemeClr>
                </a:solidFill>
              </a:defRPr>
            </a:lvl8pPr>
            <a:lvl9pPr marL="16023000"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242553" y="30721300"/>
            <a:ext cx="91865448" cy="86899752"/>
          </a:xfrm>
        </p:spPr>
        <p:txBody>
          <a:bodyPr/>
          <a:lstStyle>
            <a:lvl1pPr>
              <a:defRPr sz="12200"/>
            </a:lvl1pPr>
            <a:lvl2pPr>
              <a:defRPr sz="10500"/>
            </a:lvl2pPr>
            <a:lvl3pPr>
              <a:defRPr sz="87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2717603" y="30721300"/>
            <a:ext cx="91865453" cy="86899752"/>
          </a:xfrm>
        </p:spPr>
        <p:txBody>
          <a:bodyPr/>
          <a:lstStyle>
            <a:lvl1pPr>
              <a:defRPr sz="12200"/>
            </a:lvl1pPr>
            <a:lvl2pPr>
              <a:defRPr sz="10500"/>
            </a:lvl2pPr>
            <a:lvl3pPr>
              <a:defRPr sz="87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140452"/>
            <a:ext cx="16160753" cy="2559048"/>
          </a:xfrm>
        </p:spPr>
        <p:txBody>
          <a:bodyPr anchor="b"/>
          <a:lstStyle>
            <a:lvl1pPr marL="0" indent="0">
              <a:buNone/>
              <a:defRPr sz="10500" b="1"/>
            </a:lvl1pPr>
            <a:lvl2pPr marL="2002875" indent="0">
              <a:buNone/>
              <a:defRPr sz="8700" b="1"/>
            </a:lvl2pPr>
            <a:lvl3pPr marL="4005750" indent="0">
              <a:buNone/>
              <a:defRPr sz="7900" b="1"/>
            </a:lvl3pPr>
            <a:lvl4pPr marL="6008625" indent="0">
              <a:buNone/>
              <a:defRPr sz="7000" b="1"/>
            </a:lvl4pPr>
            <a:lvl5pPr marL="8011500" indent="0">
              <a:buNone/>
              <a:defRPr sz="7000" b="1"/>
            </a:lvl5pPr>
            <a:lvl6pPr marL="10014375" indent="0">
              <a:buNone/>
              <a:defRPr sz="7000" b="1"/>
            </a:lvl6pPr>
            <a:lvl7pPr marL="12017250" indent="0">
              <a:buNone/>
              <a:defRPr sz="7000" b="1"/>
            </a:lvl7pPr>
            <a:lvl8pPr marL="14020125" indent="0">
              <a:buNone/>
              <a:defRPr sz="7000" b="1"/>
            </a:lvl8pPr>
            <a:lvl9pPr marL="16023000" indent="0">
              <a:buNone/>
              <a:defRPr sz="7000" b="1"/>
            </a:lvl9pPr>
          </a:lstStyle>
          <a:p>
            <a:pPr lvl="0"/>
            <a:r>
              <a:rPr lang="en-US" smtClean="0"/>
              <a:t>Click to edit Master text styles</a:t>
            </a:r>
          </a:p>
        </p:txBody>
      </p:sp>
      <p:sp>
        <p:nvSpPr>
          <p:cNvPr id="4" name="Content Placeholder 3"/>
          <p:cNvSpPr>
            <a:spLocks noGrp="1"/>
          </p:cNvSpPr>
          <p:nvPr>
            <p:ph sz="half" idx="2"/>
          </p:nvPr>
        </p:nvSpPr>
        <p:spPr>
          <a:xfrm>
            <a:off x="1828800" y="8699500"/>
            <a:ext cx="16160753" cy="15805152"/>
          </a:xfrm>
        </p:spPr>
        <p:txBody>
          <a:bodyPr/>
          <a:lstStyle>
            <a:lvl1pPr>
              <a:defRPr sz="10500"/>
            </a:lvl1pPr>
            <a:lvl2pPr>
              <a:defRPr sz="87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3" y="6140452"/>
            <a:ext cx="16167100" cy="2559048"/>
          </a:xfrm>
        </p:spPr>
        <p:txBody>
          <a:bodyPr anchor="b"/>
          <a:lstStyle>
            <a:lvl1pPr marL="0" indent="0">
              <a:buNone/>
              <a:defRPr sz="10500" b="1"/>
            </a:lvl1pPr>
            <a:lvl2pPr marL="2002875" indent="0">
              <a:buNone/>
              <a:defRPr sz="8700" b="1"/>
            </a:lvl2pPr>
            <a:lvl3pPr marL="4005750" indent="0">
              <a:buNone/>
              <a:defRPr sz="7900" b="1"/>
            </a:lvl3pPr>
            <a:lvl4pPr marL="6008625" indent="0">
              <a:buNone/>
              <a:defRPr sz="7000" b="1"/>
            </a:lvl4pPr>
            <a:lvl5pPr marL="8011500" indent="0">
              <a:buNone/>
              <a:defRPr sz="7000" b="1"/>
            </a:lvl5pPr>
            <a:lvl6pPr marL="10014375" indent="0">
              <a:buNone/>
              <a:defRPr sz="7000" b="1"/>
            </a:lvl6pPr>
            <a:lvl7pPr marL="12017250" indent="0">
              <a:buNone/>
              <a:defRPr sz="7000" b="1"/>
            </a:lvl7pPr>
            <a:lvl8pPr marL="14020125" indent="0">
              <a:buNone/>
              <a:defRPr sz="7000" b="1"/>
            </a:lvl8pPr>
            <a:lvl9pPr marL="16023000" indent="0">
              <a:buNone/>
              <a:defRPr sz="7000" b="1"/>
            </a:lvl9pPr>
          </a:lstStyle>
          <a:p>
            <a:pPr lvl="0"/>
            <a:r>
              <a:rPr lang="en-US" smtClean="0"/>
              <a:t>Click to edit Master text styles</a:t>
            </a:r>
          </a:p>
        </p:txBody>
      </p:sp>
      <p:sp>
        <p:nvSpPr>
          <p:cNvPr id="6" name="Content Placeholder 5"/>
          <p:cNvSpPr>
            <a:spLocks noGrp="1"/>
          </p:cNvSpPr>
          <p:nvPr>
            <p:ph sz="quarter" idx="4"/>
          </p:nvPr>
        </p:nvSpPr>
        <p:spPr>
          <a:xfrm>
            <a:off x="18580103" y="8699500"/>
            <a:ext cx="16167100" cy="15805152"/>
          </a:xfrm>
        </p:spPr>
        <p:txBody>
          <a:bodyPr/>
          <a:lstStyle>
            <a:lvl1pPr>
              <a:defRPr sz="10500"/>
            </a:lvl1pPr>
            <a:lvl2pPr>
              <a:defRPr sz="87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3" y="1092200"/>
            <a:ext cx="12033253" cy="4648200"/>
          </a:xfrm>
        </p:spPr>
        <p:txBody>
          <a:bodyPr anchor="b"/>
          <a:lstStyle>
            <a:lvl1pPr algn="l">
              <a:defRPr sz="8700" b="1"/>
            </a:lvl1pPr>
          </a:lstStyle>
          <a:p>
            <a:r>
              <a:rPr lang="en-US" smtClean="0"/>
              <a:t>Click to edit Master title style</a:t>
            </a:r>
            <a:endParaRPr lang="en-US"/>
          </a:p>
        </p:txBody>
      </p:sp>
      <p:sp>
        <p:nvSpPr>
          <p:cNvPr id="3" name="Content Placeholder 2"/>
          <p:cNvSpPr>
            <a:spLocks noGrp="1"/>
          </p:cNvSpPr>
          <p:nvPr>
            <p:ph idx="1"/>
          </p:nvPr>
        </p:nvSpPr>
        <p:spPr>
          <a:xfrm>
            <a:off x="14300200" y="1092202"/>
            <a:ext cx="20447000" cy="23412452"/>
          </a:xfrm>
        </p:spPr>
        <p:txBody>
          <a:bodyPr/>
          <a:lstStyle>
            <a:lvl1pPr>
              <a:defRPr sz="14000"/>
            </a:lvl1pPr>
            <a:lvl2pPr>
              <a:defRPr sz="12200"/>
            </a:lvl2pPr>
            <a:lvl3pPr>
              <a:defRPr sz="105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3" y="5740402"/>
            <a:ext cx="12033253" cy="18764252"/>
          </a:xfrm>
        </p:spPr>
        <p:txBody>
          <a:bodyPr/>
          <a:lstStyle>
            <a:lvl1pPr marL="0" indent="0">
              <a:buNone/>
              <a:defRPr sz="6200"/>
            </a:lvl1pPr>
            <a:lvl2pPr marL="2002875" indent="0">
              <a:buNone/>
              <a:defRPr sz="5200"/>
            </a:lvl2pPr>
            <a:lvl3pPr marL="4005750" indent="0">
              <a:buNone/>
              <a:defRPr sz="4400"/>
            </a:lvl3pPr>
            <a:lvl4pPr marL="6008625" indent="0">
              <a:buNone/>
              <a:defRPr sz="3900"/>
            </a:lvl4pPr>
            <a:lvl5pPr marL="8011500" indent="0">
              <a:buNone/>
              <a:defRPr sz="3900"/>
            </a:lvl5pPr>
            <a:lvl6pPr marL="10014375" indent="0">
              <a:buNone/>
              <a:defRPr sz="3900"/>
            </a:lvl6pPr>
            <a:lvl7pPr marL="12017250" indent="0">
              <a:buNone/>
              <a:defRPr sz="3900"/>
            </a:lvl7pPr>
            <a:lvl8pPr marL="14020125" indent="0">
              <a:buNone/>
              <a:defRPr sz="3900"/>
            </a:lvl8pPr>
            <a:lvl9pPr marL="16023000"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3" y="19202400"/>
            <a:ext cx="21945600" cy="2266952"/>
          </a:xfrm>
        </p:spPr>
        <p:txBody>
          <a:bodyPr anchor="b"/>
          <a:lstStyle>
            <a:lvl1pPr algn="l">
              <a:defRPr sz="8700" b="1"/>
            </a:lvl1pPr>
          </a:lstStyle>
          <a:p>
            <a:r>
              <a:rPr lang="en-US" smtClean="0"/>
              <a:t>Click to edit Master title style</a:t>
            </a:r>
            <a:endParaRPr lang="en-US"/>
          </a:p>
        </p:txBody>
      </p:sp>
      <p:sp>
        <p:nvSpPr>
          <p:cNvPr id="3" name="Picture Placeholder 2"/>
          <p:cNvSpPr>
            <a:spLocks noGrp="1"/>
          </p:cNvSpPr>
          <p:nvPr>
            <p:ph type="pic" idx="1"/>
          </p:nvPr>
        </p:nvSpPr>
        <p:spPr>
          <a:xfrm>
            <a:off x="7169153" y="2451100"/>
            <a:ext cx="21945600" cy="16459200"/>
          </a:xfrm>
        </p:spPr>
        <p:txBody>
          <a:bodyPr/>
          <a:lstStyle>
            <a:lvl1pPr marL="0" indent="0">
              <a:buNone/>
              <a:defRPr sz="14000"/>
            </a:lvl1pPr>
            <a:lvl2pPr marL="2002875" indent="0">
              <a:buNone/>
              <a:defRPr sz="12200"/>
            </a:lvl2pPr>
            <a:lvl3pPr marL="4005750" indent="0">
              <a:buNone/>
              <a:defRPr sz="10500"/>
            </a:lvl3pPr>
            <a:lvl4pPr marL="6008625" indent="0">
              <a:buNone/>
              <a:defRPr sz="8700"/>
            </a:lvl4pPr>
            <a:lvl5pPr marL="8011500" indent="0">
              <a:buNone/>
              <a:defRPr sz="8700"/>
            </a:lvl5pPr>
            <a:lvl6pPr marL="10014375" indent="0">
              <a:buNone/>
              <a:defRPr sz="8700"/>
            </a:lvl6pPr>
            <a:lvl7pPr marL="12017250" indent="0">
              <a:buNone/>
              <a:defRPr sz="8700"/>
            </a:lvl7pPr>
            <a:lvl8pPr marL="14020125" indent="0">
              <a:buNone/>
              <a:defRPr sz="8700"/>
            </a:lvl8pPr>
            <a:lvl9pPr marL="16023000" indent="0">
              <a:buNone/>
              <a:defRPr sz="8700"/>
            </a:lvl9pPr>
          </a:lstStyle>
          <a:p>
            <a:endParaRPr lang="en-US"/>
          </a:p>
        </p:txBody>
      </p:sp>
      <p:sp>
        <p:nvSpPr>
          <p:cNvPr id="4" name="Text Placeholder 3"/>
          <p:cNvSpPr>
            <a:spLocks noGrp="1"/>
          </p:cNvSpPr>
          <p:nvPr>
            <p:ph type="body" sz="half" idx="2"/>
          </p:nvPr>
        </p:nvSpPr>
        <p:spPr>
          <a:xfrm>
            <a:off x="7169153" y="21469352"/>
            <a:ext cx="21945600" cy="3219448"/>
          </a:xfrm>
        </p:spPr>
        <p:txBody>
          <a:bodyPr/>
          <a:lstStyle>
            <a:lvl1pPr marL="0" indent="0">
              <a:buNone/>
              <a:defRPr sz="6200"/>
            </a:lvl1pPr>
            <a:lvl2pPr marL="2002875" indent="0">
              <a:buNone/>
              <a:defRPr sz="5200"/>
            </a:lvl2pPr>
            <a:lvl3pPr marL="4005750" indent="0">
              <a:buNone/>
              <a:defRPr sz="4400"/>
            </a:lvl3pPr>
            <a:lvl4pPr marL="6008625" indent="0">
              <a:buNone/>
              <a:defRPr sz="3900"/>
            </a:lvl4pPr>
            <a:lvl5pPr marL="8011500" indent="0">
              <a:buNone/>
              <a:defRPr sz="3900"/>
            </a:lvl5pPr>
            <a:lvl6pPr marL="10014375" indent="0">
              <a:buNone/>
              <a:defRPr sz="3900"/>
            </a:lvl6pPr>
            <a:lvl7pPr marL="12017250" indent="0">
              <a:buNone/>
              <a:defRPr sz="3900"/>
            </a:lvl7pPr>
            <a:lvl8pPr marL="14020125" indent="0">
              <a:buNone/>
              <a:defRPr sz="3900"/>
            </a:lvl8pPr>
            <a:lvl9pPr marL="16023000"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098552"/>
            <a:ext cx="32918400" cy="4572000"/>
          </a:xfrm>
          <a:prstGeom prst="rect">
            <a:avLst/>
          </a:prstGeom>
        </p:spPr>
        <p:txBody>
          <a:bodyPr vert="horz" lIns="400575" tIns="200288" rIns="400575" bIns="20028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828800" y="6400802"/>
            <a:ext cx="32918400" cy="18103852"/>
          </a:xfrm>
          <a:prstGeom prst="rect">
            <a:avLst/>
          </a:prstGeom>
        </p:spPr>
        <p:txBody>
          <a:bodyPr vert="horz" lIns="400575" tIns="200288" rIns="400575" bIns="2002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28800" y="25425402"/>
            <a:ext cx="8534400" cy="1460500"/>
          </a:xfrm>
          <a:prstGeom prst="rect">
            <a:avLst/>
          </a:prstGeom>
        </p:spPr>
        <p:txBody>
          <a:bodyPr vert="horz" lIns="400575" tIns="200288" rIns="400575" bIns="200288" rtlCol="0" anchor="ctr"/>
          <a:lstStyle>
            <a:lvl1pPr algn="l">
              <a:defRPr sz="5200">
                <a:solidFill>
                  <a:schemeClr val="tx1">
                    <a:tint val="75000"/>
                  </a:schemeClr>
                </a:solidFill>
              </a:defRPr>
            </a:lvl1pPr>
          </a:lstStyle>
          <a:p>
            <a:fld id="{038C9C65-2EA7-C341-ACAA-1CBC176A7B11}" type="datetimeFigureOut">
              <a:rPr lang="en-US" smtClean="0"/>
              <a:pPr/>
              <a:t>8/22/16</a:t>
            </a:fld>
            <a:endParaRPr lang="en-US"/>
          </a:p>
        </p:txBody>
      </p:sp>
      <p:sp>
        <p:nvSpPr>
          <p:cNvPr id="5" name="Footer Placeholder 4"/>
          <p:cNvSpPr>
            <a:spLocks noGrp="1"/>
          </p:cNvSpPr>
          <p:nvPr>
            <p:ph type="ftr" sz="quarter" idx="3"/>
          </p:nvPr>
        </p:nvSpPr>
        <p:spPr>
          <a:xfrm>
            <a:off x="12496800" y="25425402"/>
            <a:ext cx="11582400" cy="1460500"/>
          </a:xfrm>
          <a:prstGeom prst="rect">
            <a:avLst/>
          </a:prstGeom>
        </p:spPr>
        <p:txBody>
          <a:bodyPr vert="horz" lIns="400575" tIns="200288" rIns="400575" bIns="200288" rtlCol="0" anchor="ctr"/>
          <a:lstStyle>
            <a:lvl1pPr algn="ctr">
              <a:defRPr sz="5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25425402"/>
            <a:ext cx="8534400" cy="1460500"/>
          </a:xfrm>
          <a:prstGeom prst="rect">
            <a:avLst/>
          </a:prstGeom>
        </p:spPr>
        <p:txBody>
          <a:bodyPr vert="horz" lIns="400575" tIns="200288" rIns="400575" bIns="200288" rtlCol="0" anchor="ctr"/>
          <a:lstStyle>
            <a:lvl1pPr algn="r">
              <a:defRPr sz="52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02875" rtl="0" eaLnBrk="1" latinLnBrk="0" hangingPunct="1">
        <a:spcBef>
          <a:spcPct val="0"/>
        </a:spcBef>
        <a:buNone/>
        <a:defRPr sz="19200" kern="1200">
          <a:solidFill>
            <a:schemeClr val="tx1"/>
          </a:solidFill>
          <a:latin typeface="+mj-lt"/>
          <a:ea typeface="+mj-ea"/>
          <a:cs typeface="+mj-cs"/>
        </a:defRPr>
      </a:lvl1pPr>
    </p:titleStyle>
    <p:bodyStyle>
      <a:lvl1pPr marL="1502157" indent="-1502157" algn="l" defTabSz="2002875" rtl="0" eaLnBrk="1" latinLnBrk="0" hangingPunct="1">
        <a:spcBef>
          <a:spcPct val="20000"/>
        </a:spcBef>
        <a:buFont typeface="Arial"/>
        <a:buChar char="•"/>
        <a:defRPr sz="14000" kern="1200">
          <a:solidFill>
            <a:schemeClr val="tx1"/>
          </a:solidFill>
          <a:latin typeface="+mn-lt"/>
          <a:ea typeface="+mn-ea"/>
          <a:cs typeface="+mn-cs"/>
        </a:defRPr>
      </a:lvl1pPr>
      <a:lvl2pPr marL="3254671" indent="-1251797" algn="l" defTabSz="2002875" rtl="0" eaLnBrk="1" latinLnBrk="0" hangingPunct="1">
        <a:spcBef>
          <a:spcPct val="20000"/>
        </a:spcBef>
        <a:buFont typeface="Arial"/>
        <a:buChar char="–"/>
        <a:defRPr sz="12200" kern="1200">
          <a:solidFill>
            <a:schemeClr val="tx1"/>
          </a:solidFill>
          <a:latin typeface="+mn-lt"/>
          <a:ea typeface="+mn-ea"/>
          <a:cs typeface="+mn-cs"/>
        </a:defRPr>
      </a:lvl2pPr>
      <a:lvl3pPr marL="5007187" indent="-1001437" algn="l" defTabSz="2002875" rtl="0" eaLnBrk="1" latinLnBrk="0" hangingPunct="1">
        <a:spcBef>
          <a:spcPct val="20000"/>
        </a:spcBef>
        <a:buFont typeface="Arial"/>
        <a:buChar char="•"/>
        <a:defRPr sz="10500" kern="1200">
          <a:solidFill>
            <a:schemeClr val="tx1"/>
          </a:solidFill>
          <a:latin typeface="+mn-lt"/>
          <a:ea typeface="+mn-ea"/>
          <a:cs typeface="+mn-cs"/>
        </a:defRPr>
      </a:lvl3pPr>
      <a:lvl4pPr marL="7010062" indent="-1001437" algn="l" defTabSz="2002875" rtl="0" eaLnBrk="1" latinLnBrk="0" hangingPunct="1">
        <a:spcBef>
          <a:spcPct val="20000"/>
        </a:spcBef>
        <a:buFont typeface="Arial"/>
        <a:buChar char="–"/>
        <a:defRPr sz="8700" kern="1200">
          <a:solidFill>
            <a:schemeClr val="tx1"/>
          </a:solidFill>
          <a:latin typeface="+mn-lt"/>
          <a:ea typeface="+mn-ea"/>
          <a:cs typeface="+mn-cs"/>
        </a:defRPr>
      </a:lvl4pPr>
      <a:lvl5pPr marL="9012938" indent="-1001437" algn="l" defTabSz="2002875" rtl="0" eaLnBrk="1" latinLnBrk="0" hangingPunct="1">
        <a:spcBef>
          <a:spcPct val="20000"/>
        </a:spcBef>
        <a:buFont typeface="Arial"/>
        <a:buChar char="»"/>
        <a:defRPr sz="8700" kern="1200">
          <a:solidFill>
            <a:schemeClr val="tx1"/>
          </a:solidFill>
          <a:latin typeface="+mn-lt"/>
          <a:ea typeface="+mn-ea"/>
          <a:cs typeface="+mn-cs"/>
        </a:defRPr>
      </a:lvl5pPr>
      <a:lvl6pPr marL="11015813" indent="-1001437" algn="l" defTabSz="2002875" rtl="0" eaLnBrk="1" latinLnBrk="0" hangingPunct="1">
        <a:spcBef>
          <a:spcPct val="20000"/>
        </a:spcBef>
        <a:buFont typeface="Arial"/>
        <a:buChar char="•"/>
        <a:defRPr sz="8700" kern="1200">
          <a:solidFill>
            <a:schemeClr val="tx1"/>
          </a:solidFill>
          <a:latin typeface="+mn-lt"/>
          <a:ea typeface="+mn-ea"/>
          <a:cs typeface="+mn-cs"/>
        </a:defRPr>
      </a:lvl6pPr>
      <a:lvl7pPr marL="13018688" indent="-1001437" algn="l" defTabSz="2002875" rtl="0" eaLnBrk="1" latinLnBrk="0" hangingPunct="1">
        <a:spcBef>
          <a:spcPct val="20000"/>
        </a:spcBef>
        <a:buFont typeface="Arial"/>
        <a:buChar char="•"/>
        <a:defRPr sz="8700" kern="1200">
          <a:solidFill>
            <a:schemeClr val="tx1"/>
          </a:solidFill>
          <a:latin typeface="+mn-lt"/>
          <a:ea typeface="+mn-ea"/>
          <a:cs typeface="+mn-cs"/>
        </a:defRPr>
      </a:lvl7pPr>
      <a:lvl8pPr marL="15021562" indent="-1001437" algn="l" defTabSz="2002875" rtl="0" eaLnBrk="1" latinLnBrk="0" hangingPunct="1">
        <a:spcBef>
          <a:spcPct val="20000"/>
        </a:spcBef>
        <a:buFont typeface="Arial"/>
        <a:buChar char="•"/>
        <a:defRPr sz="8700" kern="1200">
          <a:solidFill>
            <a:schemeClr val="tx1"/>
          </a:solidFill>
          <a:latin typeface="+mn-lt"/>
          <a:ea typeface="+mn-ea"/>
          <a:cs typeface="+mn-cs"/>
        </a:defRPr>
      </a:lvl8pPr>
      <a:lvl9pPr marL="17024437" indent="-1001437" algn="l" defTabSz="2002875" rtl="0" eaLnBrk="1" latinLnBrk="0" hangingPunct="1">
        <a:spcBef>
          <a:spcPct val="20000"/>
        </a:spcBef>
        <a:buFont typeface="Arial"/>
        <a:buChar char="•"/>
        <a:defRPr sz="8700" kern="1200">
          <a:solidFill>
            <a:schemeClr val="tx1"/>
          </a:solidFill>
          <a:latin typeface="+mn-lt"/>
          <a:ea typeface="+mn-ea"/>
          <a:cs typeface="+mn-cs"/>
        </a:defRPr>
      </a:lvl9pPr>
    </p:bodyStyle>
    <p:otherStyle>
      <a:defPPr>
        <a:defRPr lang="en-US"/>
      </a:defPPr>
      <a:lvl1pPr marL="0" algn="l" defTabSz="2002875" rtl="0" eaLnBrk="1" latinLnBrk="0" hangingPunct="1">
        <a:defRPr sz="7900" kern="1200">
          <a:solidFill>
            <a:schemeClr val="tx1"/>
          </a:solidFill>
          <a:latin typeface="+mn-lt"/>
          <a:ea typeface="+mn-ea"/>
          <a:cs typeface="+mn-cs"/>
        </a:defRPr>
      </a:lvl1pPr>
      <a:lvl2pPr marL="2002875" algn="l" defTabSz="2002875" rtl="0" eaLnBrk="1" latinLnBrk="0" hangingPunct="1">
        <a:defRPr sz="7900" kern="1200">
          <a:solidFill>
            <a:schemeClr val="tx1"/>
          </a:solidFill>
          <a:latin typeface="+mn-lt"/>
          <a:ea typeface="+mn-ea"/>
          <a:cs typeface="+mn-cs"/>
        </a:defRPr>
      </a:lvl2pPr>
      <a:lvl3pPr marL="4005750" algn="l" defTabSz="2002875" rtl="0" eaLnBrk="1" latinLnBrk="0" hangingPunct="1">
        <a:defRPr sz="7900" kern="1200">
          <a:solidFill>
            <a:schemeClr val="tx1"/>
          </a:solidFill>
          <a:latin typeface="+mn-lt"/>
          <a:ea typeface="+mn-ea"/>
          <a:cs typeface="+mn-cs"/>
        </a:defRPr>
      </a:lvl3pPr>
      <a:lvl4pPr marL="6008625" algn="l" defTabSz="2002875" rtl="0" eaLnBrk="1" latinLnBrk="0" hangingPunct="1">
        <a:defRPr sz="7900" kern="1200">
          <a:solidFill>
            <a:schemeClr val="tx1"/>
          </a:solidFill>
          <a:latin typeface="+mn-lt"/>
          <a:ea typeface="+mn-ea"/>
          <a:cs typeface="+mn-cs"/>
        </a:defRPr>
      </a:lvl4pPr>
      <a:lvl5pPr marL="8011500" algn="l" defTabSz="2002875" rtl="0" eaLnBrk="1" latinLnBrk="0" hangingPunct="1">
        <a:defRPr sz="7900" kern="1200">
          <a:solidFill>
            <a:schemeClr val="tx1"/>
          </a:solidFill>
          <a:latin typeface="+mn-lt"/>
          <a:ea typeface="+mn-ea"/>
          <a:cs typeface="+mn-cs"/>
        </a:defRPr>
      </a:lvl5pPr>
      <a:lvl6pPr marL="10014375" algn="l" defTabSz="2002875" rtl="0" eaLnBrk="1" latinLnBrk="0" hangingPunct="1">
        <a:defRPr sz="7900" kern="1200">
          <a:solidFill>
            <a:schemeClr val="tx1"/>
          </a:solidFill>
          <a:latin typeface="+mn-lt"/>
          <a:ea typeface="+mn-ea"/>
          <a:cs typeface="+mn-cs"/>
        </a:defRPr>
      </a:lvl6pPr>
      <a:lvl7pPr marL="12017250" algn="l" defTabSz="2002875" rtl="0" eaLnBrk="1" latinLnBrk="0" hangingPunct="1">
        <a:defRPr sz="7900" kern="1200">
          <a:solidFill>
            <a:schemeClr val="tx1"/>
          </a:solidFill>
          <a:latin typeface="+mn-lt"/>
          <a:ea typeface="+mn-ea"/>
          <a:cs typeface="+mn-cs"/>
        </a:defRPr>
      </a:lvl7pPr>
      <a:lvl8pPr marL="14020125" algn="l" defTabSz="2002875" rtl="0" eaLnBrk="1" latinLnBrk="0" hangingPunct="1">
        <a:defRPr sz="7900" kern="1200">
          <a:solidFill>
            <a:schemeClr val="tx1"/>
          </a:solidFill>
          <a:latin typeface="+mn-lt"/>
          <a:ea typeface="+mn-ea"/>
          <a:cs typeface="+mn-cs"/>
        </a:defRPr>
      </a:lvl8pPr>
      <a:lvl9pPr marL="16023000" algn="l" defTabSz="2002875" rtl="0" eaLnBrk="1" latinLnBrk="0" hangingPunct="1">
        <a:defRPr sz="7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chart" Target="../charts/chart1.xml"/><Relationship Id="rId7" Type="http://schemas.openxmlformats.org/officeDocument/2006/relationships/image" Target="../media/image1.jpeg"/><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81540" y="755979"/>
            <a:ext cx="35212921" cy="3994471"/>
          </a:xfrm>
          <a:prstGeom prst="rect">
            <a:avLst/>
          </a:prstGeom>
        </p:spPr>
        <p:style>
          <a:lnRef idx="1">
            <a:schemeClr val="accent5"/>
          </a:lnRef>
          <a:fillRef idx="2">
            <a:schemeClr val="accent5"/>
          </a:fillRef>
          <a:effectRef idx="1">
            <a:schemeClr val="accent5"/>
          </a:effectRef>
          <a:fontRef idx="minor">
            <a:schemeClr val="dk1"/>
          </a:fontRef>
        </p:style>
        <p:txBody>
          <a:bodyPr lIns="76197" tIns="38098" rIns="76197" bIns="38098" rtlCol="0" anchor="ctr"/>
          <a:lstStyle/>
          <a:p>
            <a:pPr algn="ctr"/>
            <a:endParaRPr lang="en-US">
              <a:noFill/>
            </a:endParaRPr>
          </a:p>
        </p:txBody>
      </p:sp>
      <p:sp>
        <p:nvSpPr>
          <p:cNvPr id="23" name="TextBox 22"/>
          <p:cNvSpPr txBox="1"/>
          <p:nvPr/>
        </p:nvSpPr>
        <p:spPr>
          <a:xfrm>
            <a:off x="1662880" y="1033141"/>
            <a:ext cx="33250241" cy="3500852"/>
          </a:xfrm>
          <a:prstGeom prst="rect">
            <a:avLst/>
          </a:prstGeom>
          <a:noFill/>
        </p:spPr>
        <p:txBody>
          <a:bodyPr wrap="square" lIns="76197" tIns="38098" rIns="76197" bIns="38098" rtlCol="0">
            <a:spAutoFit/>
          </a:bodyPr>
          <a:lstStyle/>
          <a:p>
            <a:pPr algn="ctr">
              <a:defRPr/>
            </a:pPr>
            <a:r>
              <a:rPr lang="en-US" sz="12500" b="1" dirty="0"/>
              <a:t>30” </a:t>
            </a:r>
            <a:r>
              <a:rPr lang="en-US" sz="12500" b="1" dirty="0"/>
              <a:t>x </a:t>
            </a:r>
            <a:r>
              <a:rPr lang="en-US" sz="12500" b="1" dirty="0"/>
              <a:t>40” </a:t>
            </a:r>
            <a:r>
              <a:rPr lang="en-US" sz="12500" b="1" dirty="0"/>
              <a:t>Poster Template with Tips</a:t>
            </a:r>
          </a:p>
          <a:p>
            <a:pPr algn="ctr">
              <a:spcBef>
                <a:spcPts val="999"/>
              </a:spcBef>
              <a:defRPr/>
            </a:pPr>
            <a:r>
              <a:rPr lang="en-US" sz="8900" dirty="0">
                <a:cs typeface="Calibri"/>
              </a:rPr>
              <a:t>CSUF Faculty Development Center</a:t>
            </a:r>
          </a:p>
        </p:txBody>
      </p:sp>
      <p:sp>
        <p:nvSpPr>
          <p:cNvPr id="59" name="TextBox 58"/>
          <p:cNvSpPr txBox="1"/>
          <p:nvPr/>
        </p:nvSpPr>
        <p:spPr>
          <a:xfrm>
            <a:off x="915951" y="5419260"/>
            <a:ext cx="10205938" cy="21146806"/>
          </a:xfrm>
          <a:prstGeom prst="rect">
            <a:avLst/>
          </a:prstGeom>
          <a:noFill/>
        </p:spPr>
        <p:txBody>
          <a:bodyPr wrap="square" lIns="76197" tIns="38098" rIns="76197" bIns="38098" rtlCol="0">
            <a:spAutoFit/>
          </a:bodyPr>
          <a:lstStyle/>
          <a:p>
            <a:pPr algn="ctr"/>
            <a:r>
              <a:rPr lang="en-US" sz="4500" b="1" dirty="0">
                <a:ea typeface="Times New Roman" pitchFamily="39" charset="0"/>
                <a:cs typeface="Calibri"/>
              </a:rPr>
              <a:t>Using This Template</a:t>
            </a:r>
          </a:p>
          <a:p>
            <a:pPr algn="ctr"/>
            <a:endParaRPr lang="en-US" sz="3000" b="1" i="1" dirty="0">
              <a:ea typeface="Times New Roman" pitchFamily="39" charset="0"/>
              <a:cs typeface="Calibri"/>
            </a:endParaRPr>
          </a:p>
          <a:p>
            <a:pPr algn="just"/>
            <a:r>
              <a:rPr lang="en-US" sz="3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3000" dirty="0">
              <a:cs typeface="Calibri"/>
            </a:endParaRPr>
          </a:p>
          <a:p>
            <a:pPr algn="just"/>
            <a:r>
              <a:rPr lang="en-US" sz="3000" dirty="0">
                <a:cs typeface="Calibri"/>
              </a:rPr>
              <a:t>To save you time, we have used a recommended layout and recommended font sizes for headings and body. </a:t>
            </a:r>
          </a:p>
          <a:p>
            <a:pPr algn="just"/>
            <a:endParaRPr lang="en-US" sz="3000" dirty="0">
              <a:cs typeface="Calibri"/>
            </a:endParaRPr>
          </a:p>
          <a:p>
            <a:pPr algn="just"/>
            <a:r>
              <a:rPr lang="en-US" sz="3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3000" dirty="0">
              <a:cs typeface="Calibri"/>
            </a:endParaRPr>
          </a:p>
          <a:p>
            <a:pPr lvl="0" algn="ctr"/>
            <a:r>
              <a:rPr lang="en-US" sz="4500" b="1" dirty="0">
                <a:solidFill>
                  <a:prstClr val="black"/>
                </a:solidFill>
                <a:ea typeface="Times New Roman" pitchFamily="39" charset="0"/>
                <a:cs typeface="Calibri"/>
              </a:rPr>
              <a:t>Reader-Friendly Layout Tips</a:t>
            </a:r>
          </a:p>
          <a:p>
            <a:pPr algn="just"/>
            <a:endParaRPr lang="en-US" sz="3000" dirty="0">
              <a:ea typeface="Times New Roman" pitchFamily="39" charset="0"/>
              <a:cs typeface="Calibri"/>
            </a:endParaRPr>
          </a:p>
          <a:p>
            <a:pPr algn="just"/>
            <a:r>
              <a:rPr lang="en-US" sz="3000" dirty="0"/>
              <a:t>Create your poster with your reader in mind! Follow these tips:</a:t>
            </a:r>
          </a:p>
          <a:p>
            <a:pPr algn="just"/>
            <a:endParaRPr lang="en-US" sz="3000" dirty="0"/>
          </a:p>
          <a:p>
            <a:pPr marL="476231" indent="-476231" algn="just">
              <a:spcAft>
                <a:spcPts val="2500"/>
              </a:spcAft>
              <a:buFont typeface="Arial" panose="020B0604020202020204" pitchFamily="34" charset="0"/>
              <a:buChar char="•"/>
            </a:pPr>
            <a:r>
              <a:rPr lang="en-US" sz="3000" dirty="0"/>
              <a:t>Everything should big enough to read from 3 to 6 feet away.</a:t>
            </a:r>
          </a:p>
          <a:p>
            <a:pPr marL="476231" indent="-476231" algn="just">
              <a:spcAft>
                <a:spcPts val="2500"/>
              </a:spcAft>
              <a:buFont typeface="Arial" panose="020B0604020202020204" pitchFamily="34" charset="0"/>
              <a:buChar char="•"/>
            </a:pPr>
            <a:r>
              <a:rPr lang="en-US" sz="3000" dirty="0"/>
              <a:t>Your audience should be able to read the text in 5-10 minutes. </a:t>
            </a:r>
          </a:p>
          <a:p>
            <a:pPr marL="476231" indent="-476231" algn="just">
              <a:spcAft>
                <a:spcPts val="2500"/>
              </a:spcAft>
              <a:buFont typeface="Arial" panose="020B0604020202020204" pitchFamily="34" charset="0"/>
              <a:buChar char="•"/>
            </a:pPr>
            <a:r>
              <a:rPr lang="en-US" sz="3000" dirty="0"/>
              <a:t>Summarize your research to reduce the amount of text.  </a:t>
            </a:r>
          </a:p>
          <a:p>
            <a:pPr marL="476231" indent="-476231" algn="just">
              <a:spcAft>
                <a:spcPts val="2500"/>
              </a:spcAft>
              <a:buFont typeface="Arial" panose="020B0604020202020204" pitchFamily="34" charset="0"/>
              <a:buChar char="•"/>
            </a:pPr>
            <a:r>
              <a:rPr lang="en-US" sz="3000" dirty="0"/>
              <a:t>Organize your content so someone can read by moving from left to right without having to move back to the left side.</a:t>
            </a:r>
          </a:p>
          <a:p>
            <a:pPr marL="476231" indent="-476231" algn="just">
              <a:spcAft>
                <a:spcPts val="2500"/>
              </a:spcAft>
              <a:buFont typeface="Arial" panose="020B0604020202020204" pitchFamily="34" charset="0"/>
              <a:buChar char="•"/>
            </a:pPr>
            <a:r>
              <a:rPr lang="en-US" sz="3000" dirty="0"/>
              <a:t>Keep your layout simple and uncluttered. </a:t>
            </a:r>
          </a:p>
          <a:p>
            <a:pPr lvl="0" algn="ctr"/>
            <a:r>
              <a:rPr lang="en-US" sz="4500" b="1" dirty="0">
                <a:solidFill>
                  <a:prstClr val="black"/>
                </a:solidFill>
                <a:ea typeface="Times New Roman" pitchFamily="39" charset="0"/>
                <a:cs typeface="Calibri"/>
              </a:rPr>
              <a:t>Changing the Layout</a:t>
            </a:r>
          </a:p>
          <a:p>
            <a:pPr lvl="0" algn="just"/>
            <a:endParaRPr lang="en-US" sz="3000" b="1" dirty="0">
              <a:solidFill>
                <a:prstClr val="black"/>
              </a:solidFill>
              <a:ea typeface="Times New Roman" pitchFamily="39" charset="0"/>
              <a:cs typeface="Calibri"/>
            </a:endParaRPr>
          </a:p>
          <a:p>
            <a:pPr algn="just"/>
            <a:r>
              <a:rPr lang="en-US" sz="3000" dirty="0">
                <a:cs typeface="Calibri"/>
              </a:rPr>
              <a:t>When changing the poster’s layout, do </a:t>
            </a:r>
            <a:r>
              <a:rPr lang="en-US" sz="3000" b="1" dirty="0">
                <a:cs typeface="Calibri"/>
              </a:rPr>
              <a:t>not</a:t>
            </a:r>
            <a:r>
              <a:rPr lang="en-US" sz="3000" dirty="0">
                <a:cs typeface="Calibri"/>
              </a:rPr>
              <a:t> click “Layout” like you do for a PowerPoint presentation. Instead, to add a new area for textual content, click </a:t>
            </a:r>
            <a:r>
              <a:rPr lang="en-US" sz="3000" b="1" dirty="0">
                <a:cs typeface="Calibri"/>
              </a:rPr>
              <a:t>Insert</a:t>
            </a:r>
            <a:r>
              <a:rPr lang="en-US" sz="3000" dirty="0">
                <a:cs typeface="Calibri"/>
              </a:rPr>
              <a:t> and then </a:t>
            </a:r>
            <a:r>
              <a:rPr lang="en-US" sz="3000" b="1" dirty="0">
                <a:cs typeface="Calibri"/>
              </a:rPr>
              <a:t>Text Box</a:t>
            </a:r>
            <a:r>
              <a:rPr lang="en-US" sz="3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3000" dirty="0">
              <a:cs typeface="Calibri"/>
            </a:endParaRPr>
          </a:p>
          <a:p>
            <a:pPr algn="just"/>
            <a:r>
              <a:rPr lang="en-US" sz="3000" dirty="0">
                <a:cs typeface="Calibri"/>
              </a:rPr>
              <a:t>Click </a:t>
            </a:r>
            <a:r>
              <a:rPr lang="en-US" sz="3000" b="1" dirty="0">
                <a:cs typeface="Calibri"/>
              </a:rPr>
              <a:t>View</a:t>
            </a:r>
            <a:r>
              <a:rPr lang="en-US" sz="3000" dirty="0">
                <a:cs typeface="Calibri"/>
              </a:rPr>
              <a:t> and check </a:t>
            </a:r>
            <a:r>
              <a:rPr lang="en-US" sz="3000" b="1" dirty="0">
                <a:cs typeface="Calibri"/>
              </a:rPr>
              <a:t>Gridlines</a:t>
            </a:r>
            <a:r>
              <a:rPr lang="en-US" sz="3000" dirty="0">
                <a:cs typeface="Calibri"/>
              </a:rPr>
              <a:t> to see if text boxes are aligned in height.</a:t>
            </a:r>
          </a:p>
        </p:txBody>
      </p:sp>
      <p:sp>
        <p:nvSpPr>
          <p:cNvPr id="62" name="TextBox 61"/>
          <p:cNvSpPr txBox="1"/>
          <p:nvPr/>
        </p:nvSpPr>
        <p:spPr>
          <a:xfrm>
            <a:off x="12869033" y="5419261"/>
            <a:ext cx="10583934" cy="21698239"/>
          </a:xfrm>
          <a:prstGeom prst="rect">
            <a:avLst/>
          </a:prstGeom>
          <a:noFill/>
        </p:spPr>
        <p:txBody>
          <a:bodyPr wrap="square" lIns="76197" tIns="38098" rIns="76197" bIns="38098" rtlCol="0">
            <a:spAutoFit/>
          </a:bodyPr>
          <a:lstStyle/>
          <a:p>
            <a:pPr lvl="0" algn="ctr"/>
            <a:r>
              <a:rPr lang="en-US" sz="4500" b="1" dirty="0">
                <a:solidFill>
                  <a:prstClr val="black"/>
                </a:solidFill>
                <a:latin typeface="Calibri" panose="020F0502020204030204" pitchFamily="34" charset="0"/>
                <a:ea typeface="Times New Roman" pitchFamily="39" charset="0"/>
                <a:cs typeface="Calibri"/>
              </a:rPr>
              <a:t>Title Tips</a:t>
            </a:r>
          </a:p>
          <a:p>
            <a:pPr lvl="0" algn="just"/>
            <a:endParaRPr lang="en-US" sz="3000" b="1" i="1" dirty="0">
              <a:solidFill>
                <a:prstClr val="black"/>
              </a:solidFill>
              <a:latin typeface="Calibri" panose="020F0502020204030204" pitchFamily="34" charset="0"/>
              <a:ea typeface="Times New Roman" pitchFamily="39" charset="0"/>
              <a:cs typeface="Calibri"/>
            </a:endParaRPr>
          </a:p>
          <a:p>
            <a:pPr lvl="0" algn="just"/>
            <a:r>
              <a:rPr lang="en-US" sz="3000" dirty="0">
                <a:solidFill>
                  <a:prstClr val="black"/>
                </a:solidFill>
                <a:latin typeface="Calibri" panose="020F0502020204030204" pitchFamily="34" charset="0"/>
              </a:rPr>
              <a:t>Use </a:t>
            </a:r>
            <a:r>
              <a:rPr lang="en-US" sz="3000" b="1" dirty="0">
                <a:solidFill>
                  <a:prstClr val="black"/>
                </a:solidFill>
                <a:latin typeface="Calibri" panose="020F0502020204030204" pitchFamily="34" charset="0"/>
              </a:rPr>
              <a:t>100-point font</a:t>
            </a:r>
            <a:r>
              <a:rPr lang="en-US" sz="3000" dirty="0">
                <a:solidFill>
                  <a:prstClr val="black"/>
                </a:solidFill>
                <a:latin typeface="Calibri" panose="020F0502020204030204" pitchFamily="34" charset="0"/>
              </a:rPr>
              <a:t> or larger for the  poster title and author(s).  </a:t>
            </a:r>
          </a:p>
          <a:p>
            <a:pPr lvl="0" algn="just"/>
            <a:endParaRPr lang="en-US" sz="3000" dirty="0">
              <a:solidFill>
                <a:prstClr val="black"/>
              </a:solidFill>
              <a:latin typeface="Calibri" panose="020F0502020204030204" pitchFamily="34" charset="0"/>
            </a:endParaRPr>
          </a:p>
          <a:p>
            <a:pPr lvl="0" algn="just"/>
            <a:r>
              <a:rPr lang="en-US" sz="3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3000" b="1" dirty="0">
              <a:latin typeface="Calibri" panose="020F0502020204030204" pitchFamily="34" charset="0"/>
              <a:ea typeface="Times New Roman" pitchFamily="39" charset="0"/>
              <a:cs typeface="Calibri"/>
            </a:endParaRPr>
          </a:p>
          <a:p>
            <a:pPr algn="ctr"/>
            <a:r>
              <a:rPr lang="en-US" sz="4500" b="1" dirty="0">
                <a:latin typeface="Calibri" panose="020F0502020204030204" pitchFamily="34" charset="0"/>
                <a:ea typeface="Times New Roman" pitchFamily="39" charset="0"/>
                <a:cs typeface="Calibri"/>
              </a:rPr>
              <a:t>Heading Tips</a:t>
            </a:r>
          </a:p>
          <a:p>
            <a:pPr algn="just"/>
            <a:endParaRPr lang="en-US" sz="3000" b="1" i="1" dirty="0">
              <a:latin typeface="Calibri" panose="020F0502020204030204" pitchFamily="34" charset="0"/>
              <a:ea typeface="Times New Roman" pitchFamily="39" charset="0"/>
              <a:cs typeface="Calibri"/>
            </a:endParaRPr>
          </a:p>
          <a:p>
            <a:pPr algn="just"/>
            <a:r>
              <a:rPr lang="en-US" sz="3000" dirty="0">
                <a:latin typeface="Calibri" panose="020F0502020204030204" pitchFamily="34" charset="0"/>
              </a:rPr>
              <a:t>Use </a:t>
            </a:r>
            <a:r>
              <a:rPr lang="en-US" sz="3000" b="1" dirty="0">
                <a:latin typeface="Calibri" panose="020F0502020204030204" pitchFamily="34" charset="0"/>
              </a:rPr>
              <a:t>36-point font </a:t>
            </a:r>
            <a:r>
              <a:rPr lang="en-US" sz="3000" dirty="0">
                <a:latin typeface="Calibri" panose="020F0502020204030204" pitchFamily="34" charset="0"/>
              </a:rPr>
              <a:t>or larger for headings.</a:t>
            </a:r>
          </a:p>
          <a:p>
            <a:pPr algn="just"/>
            <a:endParaRPr lang="en-US" sz="3000" dirty="0">
              <a:latin typeface="Calibri" panose="020F0502020204030204" pitchFamily="34" charset="0"/>
            </a:endParaRPr>
          </a:p>
          <a:p>
            <a:pPr algn="just"/>
            <a:r>
              <a:rPr lang="en-US" sz="3000" dirty="0">
                <a:latin typeface="Calibri" panose="020F0502020204030204" pitchFamily="34" charset="0"/>
              </a:rPr>
              <a:t>Mix upper- and lower-case letters;  all caps are harder to read. </a:t>
            </a:r>
          </a:p>
          <a:p>
            <a:pPr algn="just"/>
            <a:endParaRPr lang="en-US" sz="3000" dirty="0">
              <a:latin typeface="Calibri" panose="020F0502020204030204" pitchFamily="34" charset="0"/>
            </a:endParaRPr>
          </a:p>
          <a:p>
            <a:pPr lvl="0" algn="ctr"/>
            <a:r>
              <a:rPr lang="en-US" sz="4500" b="1" dirty="0">
                <a:solidFill>
                  <a:prstClr val="black"/>
                </a:solidFill>
                <a:latin typeface="Calibri" panose="020F0502020204030204" pitchFamily="34" charset="0"/>
                <a:ea typeface="Times New Roman" pitchFamily="39" charset="0"/>
                <a:cs typeface="Calibri"/>
              </a:rPr>
              <a:t>Body Text Tips</a:t>
            </a:r>
          </a:p>
          <a:p>
            <a:pPr lvl="0" algn="just"/>
            <a:endParaRPr lang="en-US" sz="3000" b="1" dirty="0">
              <a:solidFill>
                <a:prstClr val="black"/>
              </a:solidFill>
              <a:latin typeface="Calibri" panose="020F0502020204030204" pitchFamily="34" charset="0"/>
              <a:ea typeface="Times New Roman" pitchFamily="39" charset="0"/>
              <a:cs typeface="Calibri"/>
            </a:endParaRPr>
          </a:p>
          <a:p>
            <a:pPr algn="just"/>
            <a:r>
              <a:rPr lang="en-US" sz="3000" dirty="0">
                <a:latin typeface="Calibri" panose="020F0502020204030204" pitchFamily="34" charset="0"/>
              </a:rPr>
              <a:t>Use </a:t>
            </a:r>
            <a:r>
              <a:rPr lang="en-US" sz="3000" b="1" dirty="0">
                <a:latin typeface="Calibri" panose="020F0502020204030204" pitchFamily="34" charset="0"/>
              </a:rPr>
              <a:t>28-point font</a:t>
            </a:r>
            <a:r>
              <a:rPr lang="en-US" sz="3000" dirty="0">
                <a:latin typeface="Calibri" panose="020F0502020204030204" pitchFamily="34" charset="0"/>
              </a:rPr>
              <a:t> or larger.</a:t>
            </a:r>
          </a:p>
          <a:p>
            <a:pPr algn="just"/>
            <a:endParaRPr lang="en-US" sz="3000" dirty="0">
              <a:latin typeface="Calibri" panose="020F0502020204030204" pitchFamily="34" charset="0"/>
            </a:endParaRPr>
          </a:p>
          <a:p>
            <a:pPr algn="just"/>
            <a:r>
              <a:rPr lang="en-US" sz="3000" dirty="0">
                <a:latin typeface="Calibri" panose="020F0502020204030204" pitchFamily="34" charset="0"/>
              </a:rPr>
              <a:t>Use a simple font: Calibri, Arial, Cambria, Times New Roman, etc..</a:t>
            </a:r>
          </a:p>
          <a:p>
            <a:pPr algn="just"/>
            <a:endParaRPr lang="en-US" sz="3000" dirty="0">
              <a:latin typeface="Calibri" panose="020F0502020204030204" pitchFamily="34" charset="0"/>
            </a:endParaRPr>
          </a:p>
          <a:p>
            <a:pPr algn="just"/>
            <a:r>
              <a:rPr lang="en-US" sz="3000" dirty="0">
                <a:latin typeface="Calibri" panose="020F0502020204030204" pitchFamily="34" charset="0"/>
              </a:rPr>
              <a:t>Want to tweak the space between lines of text (between headings and body, or in a bulleted list)? Click </a:t>
            </a:r>
            <a:r>
              <a:rPr lang="en-US" sz="3000" b="1" dirty="0">
                <a:latin typeface="Calibri" panose="020F0502020204030204" pitchFamily="34" charset="0"/>
              </a:rPr>
              <a:t>Home</a:t>
            </a:r>
            <a:r>
              <a:rPr lang="en-US" sz="3000" dirty="0">
                <a:latin typeface="Calibri" panose="020F0502020204030204" pitchFamily="34" charset="0"/>
              </a:rPr>
              <a:t>, then </a:t>
            </a:r>
            <a:r>
              <a:rPr lang="en-US" sz="3000" b="1" dirty="0">
                <a:latin typeface="Calibri" panose="020F0502020204030204" pitchFamily="34" charset="0"/>
              </a:rPr>
              <a:t>Paragraph</a:t>
            </a:r>
            <a:r>
              <a:rPr lang="en-US" sz="3000" dirty="0">
                <a:latin typeface="Calibri" panose="020F0502020204030204" pitchFamily="34" charset="0"/>
              </a:rPr>
              <a:t>, then modify the </a:t>
            </a:r>
            <a:r>
              <a:rPr lang="en-US" sz="3000" b="1" dirty="0">
                <a:latin typeface="Calibri" panose="020F0502020204030204" pitchFamily="34" charset="0"/>
              </a:rPr>
              <a:t>Spacing</a:t>
            </a:r>
            <a:r>
              <a:rPr lang="en-US" sz="3000" dirty="0">
                <a:latin typeface="Calibri" panose="020F0502020204030204" pitchFamily="34" charset="0"/>
              </a:rPr>
              <a:t> </a:t>
            </a:r>
            <a:r>
              <a:rPr lang="en-US" sz="3000" b="1" dirty="0">
                <a:latin typeface="Calibri" panose="020F0502020204030204" pitchFamily="34" charset="0"/>
              </a:rPr>
              <a:t>Before</a:t>
            </a:r>
            <a:r>
              <a:rPr lang="en-US" sz="3000" dirty="0">
                <a:latin typeface="Calibri" panose="020F0502020204030204" pitchFamily="34" charset="0"/>
              </a:rPr>
              <a:t> or </a:t>
            </a:r>
            <a:r>
              <a:rPr lang="en-US" sz="3000" b="1" dirty="0">
                <a:latin typeface="Calibri" panose="020F0502020204030204" pitchFamily="34" charset="0"/>
              </a:rPr>
              <a:t>After</a:t>
            </a:r>
            <a:r>
              <a:rPr lang="en-US" sz="3000" dirty="0">
                <a:latin typeface="Calibri" panose="020F0502020204030204" pitchFamily="34" charset="0"/>
              </a:rPr>
              <a:t> specific lines of text</a:t>
            </a:r>
            <a:r>
              <a:rPr lang="en-US" sz="3000" dirty="0">
                <a:latin typeface="Calibri" panose="020F0502020204030204" pitchFamily="34" charset="0"/>
              </a:rPr>
              <a:t>.</a:t>
            </a:r>
          </a:p>
          <a:p>
            <a:pPr algn="just"/>
            <a:endParaRPr lang="en-US" sz="3000" dirty="0">
              <a:latin typeface="Calibri" panose="020F0502020204030204" pitchFamily="34" charset="0"/>
            </a:endParaRPr>
          </a:p>
          <a:p>
            <a:pPr algn="just"/>
            <a:endParaRPr lang="en-US" sz="3000" dirty="0">
              <a:latin typeface="Calibri" panose="020F0502020204030204" pitchFamily="34" charset="0"/>
            </a:endParaRPr>
          </a:p>
          <a:p>
            <a:pPr algn="just"/>
            <a:endParaRPr lang="en-US" sz="3000" dirty="0">
              <a:latin typeface="Calibri" panose="020F0502020204030204" pitchFamily="34" charset="0"/>
            </a:endParaRPr>
          </a:p>
          <a:p>
            <a:pPr algn="just"/>
            <a:endParaRPr lang="en-US" sz="3000" b="1" dirty="0">
              <a:solidFill>
                <a:prstClr val="black"/>
              </a:solidFill>
              <a:latin typeface="Calibri" panose="020F0502020204030204" pitchFamily="34" charset="0"/>
              <a:ea typeface="Times New Roman" pitchFamily="39" charset="0"/>
              <a:cs typeface="Calibri"/>
            </a:endParaRPr>
          </a:p>
          <a:p>
            <a:pPr lvl="0" algn="ctr"/>
            <a:endParaRPr lang="en-US" sz="3000" i="1" dirty="0">
              <a:solidFill>
                <a:prstClr val="black"/>
              </a:solidFill>
              <a:latin typeface="Calibri" panose="020F0502020204030204" pitchFamily="34" charset="0"/>
              <a:ea typeface="Times New Roman" pitchFamily="39" charset="0"/>
              <a:cs typeface="Calibri"/>
            </a:endParaRPr>
          </a:p>
          <a:p>
            <a:pPr lvl="0" algn="ctr"/>
            <a:endParaRPr lang="en-US" sz="3000" i="1" dirty="0">
              <a:solidFill>
                <a:prstClr val="black"/>
              </a:solidFill>
              <a:latin typeface="Calibri" panose="020F0502020204030204" pitchFamily="34" charset="0"/>
              <a:ea typeface="Times New Roman" pitchFamily="39" charset="0"/>
              <a:cs typeface="Calibri"/>
            </a:endParaRPr>
          </a:p>
          <a:p>
            <a:pPr lvl="0" algn="ctr"/>
            <a:endParaRPr lang="en-US" sz="3000" i="1" dirty="0">
              <a:solidFill>
                <a:prstClr val="black"/>
              </a:solidFill>
              <a:latin typeface="Calibri" panose="020F0502020204030204" pitchFamily="34" charset="0"/>
              <a:ea typeface="Times New Roman" pitchFamily="39" charset="0"/>
              <a:cs typeface="Calibri"/>
            </a:endParaRPr>
          </a:p>
          <a:p>
            <a:pPr lvl="0" algn="ctr"/>
            <a:endParaRPr lang="en-US" sz="3000" i="1" dirty="0">
              <a:solidFill>
                <a:prstClr val="black"/>
              </a:solidFill>
              <a:latin typeface="Calibri" panose="020F0502020204030204" pitchFamily="34" charset="0"/>
              <a:ea typeface="Times New Roman" pitchFamily="39" charset="0"/>
              <a:cs typeface="Calibri"/>
            </a:endParaRPr>
          </a:p>
          <a:p>
            <a:pPr lvl="0" algn="ctr"/>
            <a:endParaRPr lang="en-US" sz="3000" i="1" dirty="0">
              <a:solidFill>
                <a:prstClr val="black"/>
              </a:solidFill>
              <a:latin typeface="Calibri" panose="020F0502020204030204" pitchFamily="34" charset="0"/>
              <a:ea typeface="Times New Roman" pitchFamily="39" charset="0"/>
              <a:cs typeface="Calibri"/>
            </a:endParaRPr>
          </a:p>
          <a:p>
            <a:pPr lvl="0" algn="ctr"/>
            <a:endParaRPr lang="en-US" sz="3000" i="1" dirty="0">
              <a:solidFill>
                <a:prstClr val="black"/>
              </a:solidFill>
              <a:latin typeface="Calibri" panose="020F0502020204030204" pitchFamily="34" charset="0"/>
              <a:ea typeface="Times New Roman" pitchFamily="39" charset="0"/>
              <a:cs typeface="Calibri"/>
            </a:endParaRPr>
          </a:p>
          <a:p>
            <a:pPr algn="ctr">
              <a:spcBef>
                <a:spcPts val="1500"/>
              </a:spcBef>
            </a:pPr>
            <a:endParaRPr lang="en-US" sz="3000" i="1" dirty="0">
              <a:solidFill>
                <a:prstClr val="black"/>
              </a:solidFill>
              <a:latin typeface="Calibri" panose="020F0502020204030204" pitchFamily="34" charset="0"/>
              <a:ea typeface="Times New Roman" pitchFamily="39" charset="0"/>
              <a:cs typeface="Calibri"/>
            </a:endParaRPr>
          </a:p>
          <a:p>
            <a:pPr algn="ctr">
              <a:spcBef>
                <a:spcPts val="1500"/>
              </a:spcBef>
            </a:pPr>
            <a:r>
              <a:rPr lang="en-US" sz="3000" i="1" dirty="0">
                <a:solidFill>
                  <a:prstClr val="black"/>
                </a:solidFill>
                <a:latin typeface="Calibri" panose="020F0502020204030204" pitchFamily="34" charset="0"/>
                <a:ea typeface="Times New Roman" pitchFamily="39" charset="0"/>
                <a:cs typeface="Calibri"/>
              </a:rPr>
              <a:t>Faculty  </a:t>
            </a:r>
            <a:r>
              <a:rPr lang="en-US" sz="30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3000" b="1" dirty="0">
              <a:solidFill>
                <a:prstClr val="black"/>
              </a:solidFill>
              <a:latin typeface="Calibri" panose="020F0502020204030204" pitchFamily="34" charset="0"/>
              <a:ea typeface="Times New Roman" pitchFamily="39" charset="0"/>
              <a:cs typeface="Calibri"/>
            </a:endParaRPr>
          </a:p>
          <a:p>
            <a:pPr lvl="0" algn="ctr"/>
            <a:r>
              <a:rPr lang="en-US" sz="4500" b="1" dirty="0">
                <a:solidFill>
                  <a:prstClr val="black"/>
                </a:solidFill>
                <a:latin typeface="Calibri" panose="020F0502020204030204" pitchFamily="34" charset="0"/>
                <a:ea typeface="Times New Roman" pitchFamily="39" charset="0"/>
                <a:cs typeface="Calibri"/>
              </a:rPr>
              <a:t>Graphics</a:t>
            </a:r>
            <a:endParaRPr lang="en-US" sz="4500" b="1" dirty="0">
              <a:solidFill>
                <a:prstClr val="black"/>
              </a:solidFill>
              <a:latin typeface="Calibri" panose="020F0502020204030204" pitchFamily="34" charset="0"/>
              <a:ea typeface="Times New Roman" pitchFamily="39" charset="0"/>
              <a:cs typeface="Calibri"/>
            </a:endParaRPr>
          </a:p>
          <a:p>
            <a:pPr lvl="0"/>
            <a:endParaRPr lang="en-US" sz="3000" dirty="0">
              <a:solidFill>
                <a:prstClr val="black"/>
              </a:solidFill>
              <a:latin typeface="Calibri" panose="020F0502020204030204" pitchFamily="34" charset="0"/>
              <a:ea typeface="Times New Roman" pitchFamily="39" charset="0"/>
              <a:cs typeface="Calibri"/>
            </a:endParaRPr>
          </a:p>
          <a:p>
            <a:pPr lvl="0"/>
            <a:r>
              <a:rPr lang="en-US" sz="3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3000" dirty="0">
              <a:solidFill>
                <a:prstClr val="black"/>
              </a:solidFill>
              <a:latin typeface="Calibri" panose="020F0502020204030204" pitchFamily="34" charset="0"/>
              <a:ea typeface="Times New Roman" pitchFamily="39" charset="0"/>
              <a:cs typeface="Calibri"/>
            </a:endParaRPr>
          </a:p>
          <a:p>
            <a:pPr lvl="0"/>
            <a:r>
              <a:rPr lang="en-US" sz="3000" dirty="0">
                <a:solidFill>
                  <a:prstClr val="black"/>
                </a:solidFill>
                <a:latin typeface="Calibri" panose="020F0502020204030204" pitchFamily="34" charset="0"/>
                <a:ea typeface="Times New Roman" pitchFamily="39" charset="0"/>
                <a:cs typeface="Calibri"/>
              </a:rPr>
              <a:t>Click </a:t>
            </a:r>
            <a:r>
              <a:rPr lang="en-US" sz="3000" b="1" dirty="0">
                <a:solidFill>
                  <a:prstClr val="black"/>
                </a:solidFill>
                <a:latin typeface="Calibri" panose="020F0502020204030204" pitchFamily="34" charset="0"/>
                <a:ea typeface="Times New Roman" pitchFamily="39" charset="0"/>
                <a:cs typeface="Calibri"/>
              </a:rPr>
              <a:t>Insert</a:t>
            </a:r>
            <a:r>
              <a:rPr lang="en-US" sz="3000" dirty="0">
                <a:solidFill>
                  <a:prstClr val="black"/>
                </a:solidFill>
                <a:latin typeface="Calibri" panose="020F0502020204030204" pitchFamily="34" charset="0"/>
                <a:ea typeface="Times New Roman" pitchFamily="39" charset="0"/>
                <a:cs typeface="Calibri"/>
              </a:rPr>
              <a:t> </a:t>
            </a:r>
            <a:r>
              <a:rPr lang="en-US" sz="3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3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3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3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30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3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3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3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3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1" name="TextBox 10"/>
          <p:cNvSpPr txBox="1"/>
          <p:nvPr/>
        </p:nvSpPr>
        <p:spPr>
          <a:xfrm>
            <a:off x="25325845" y="5419260"/>
            <a:ext cx="10432736" cy="13131800"/>
          </a:xfrm>
          <a:prstGeom prst="rect">
            <a:avLst/>
          </a:prstGeom>
          <a:noFill/>
        </p:spPr>
        <p:txBody>
          <a:bodyPr wrap="square" lIns="76197" tIns="38098" rIns="76197" bIns="38098" rtlCol="0">
            <a:spAutoFit/>
          </a:bodyPr>
          <a:lstStyle/>
          <a:p>
            <a:pPr algn="ctr"/>
            <a:r>
              <a:rPr lang="en-US" sz="4700" b="1" dirty="0">
                <a:latin typeface="Calibri" panose="020F0502020204030204" pitchFamily="34" charset="0"/>
                <a:ea typeface="Times New Roman" pitchFamily="39" charset="0"/>
                <a:cs typeface="Calibri"/>
              </a:rPr>
              <a:t>Logos</a:t>
            </a:r>
          </a:p>
          <a:p>
            <a:pPr algn="ctr"/>
            <a:endParaRPr lang="en-US" sz="3100" b="1" i="1" dirty="0">
              <a:latin typeface="Calibri" panose="020F0502020204030204" pitchFamily="34" charset="0"/>
              <a:ea typeface="Times New Roman" pitchFamily="39" charset="0"/>
              <a:cs typeface="Calibri"/>
            </a:endParaRPr>
          </a:p>
          <a:p>
            <a:r>
              <a:rPr lang="en-US" sz="31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3100" dirty="0">
              <a:latin typeface="Calibri" panose="020F0502020204030204" pitchFamily="34" charset="0"/>
              <a:ea typeface="Times New Roman" pitchFamily="39" charset="0"/>
              <a:cs typeface="Calibri"/>
            </a:endParaRPr>
          </a:p>
          <a:p>
            <a:pPr algn="ctr"/>
            <a:r>
              <a:rPr lang="en-US" sz="4700" b="1" dirty="0">
                <a:solidFill>
                  <a:prstClr val="black"/>
                </a:solidFill>
                <a:latin typeface="Calibri" panose="020F0502020204030204" pitchFamily="34" charset="0"/>
                <a:ea typeface="Times New Roman" pitchFamily="39" charset="0"/>
                <a:cs typeface="Calibri"/>
              </a:rPr>
              <a:t>Free </a:t>
            </a:r>
            <a:r>
              <a:rPr lang="en-US" sz="4700" b="1" dirty="0">
                <a:solidFill>
                  <a:prstClr val="black"/>
                </a:solidFill>
                <a:latin typeface="Calibri" panose="020F0502020204030204" pitchFamily="34" charset="0"/>
                <a:ea typeface="Times New Roman" pitchFamily="39" charset="0"/>
                <a:cs typeface="Calibri"/>
              </a:rPr>
              <a:t>Images</a:t>
            </a: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pPr algn="ctr"/>
            <a:endParaRPr lang="en-US" sz="4700" b="1" dirty="0">
              <a:solidFill>
                <a:prstClr val="black"/>
              </a:solidFill>
              <a:latin typeface="Calibri" panose="020F0502020204030204" pitchFamily="34" charset="0"/>
              <a:ea typeface="Times New Roman" pitchFamily="39" charset="0"/>
              <a:cs typeface="Calibri"/>
            </a:endParaRPr>
          </a:p>
          <a:p>
            <a:endParaRPr lang="en-US" sz="3100" dirty="0">
              <a:solidFill>
                <a:prstClr val="black"/>
              </a:solidFill>
              <a:latin typeface="Calibri" panose="020F0502020204030204" pitchFamily="34" charset="0"/>
              <a:ea typeface="Times New Roman" pitchFamily="39" charset="0"/>
              <a:cs typeface="Calibri"/>
            </a:endParaRPr>
          </a:p>
          <a:p>
            <a:endParaRPr lang="en-US" sz="3100" dirty="0">
              <a:solidFill>
                <a:prstClr val="black"/>
              </a:solidFill>
              <a:latin typeface="Calibri" panose="020F0502020204030204" pitchFamily="34" charset="0"/>
              <a:ea typeface="Times New Roman" pitchFamily="39" charset="0"/>
              <a:cs typeface="Calibri"/>
            </a:endParaRPr>
          </a:p>
          <a:p>
            <a:endParaRPr lang="en-US" sz="3100" dirty="0">
              <a:solidFill>
                <a:prstClr val="black"/>
              </a:solidFill>
              <a:latin typeface="Calibri" panose="020F0502020204030204" pitchFamily="34" charset="0"/>
              <a:ea typeface="Times New Roman" pitchFamily="39" charset="0"/>
              <a:cs typeface="Calibri"/>
            </a:endParaRPr>
          </a:p>
          <a:p>
            <a:endParaRPr lang="en-US" sz="3100" dirty="0">
              <a:solidFill>
                <a:prstClr val="black"/>
              </a:solidFill>
              <a:latin typeface="Calibri" panose="020F0502020204030204" pitchFamily="34" charset="0"/>
              <a:ea typeface="Times New Roman" pitchFamily="39" charset="0"/>
              <a:cs typeface="Calibri"/>
            </a:endParaRPr>
          </a:p>
          <a:p>
            <a:r>
              <a:rPr lang="en-US" sz="3100" dirty="0">
                <a:solidFill>
                  <a:prstClr val="black"/>
                </a:solidFill>
                <a:latin typeface="Calibri" panose="020F0502020204030204" pitchFamily="34" charset="0"/>
                <a:ea typeface="Times New Roman" pitchFamily="39" charset="0"/>
                <a:cs typeface="Calibri"/>
              </a:rPr>
              <a:t>Images </a:t>
            </a:r>
            <a:r>
              <a:rPr lang="en-US" sz="3100" dirty="0">
                <a:solidFill>
                  <a:prstClr val="black"/>
                </a:solidFill>
                <a:latin typeface="Calibri" panose="020F0502020204030204" pitchFamily="34" charset="0"/>
                <a:ea typeface="Times New Roman" pitchFamily="39" charset="0"/>
                <a:cs typeface="Calibri"/>
              </a:rPr>
              <a:t>capture readers’ attention! Here are  some  sources for free ones:</a:t>
            </a:r>
          </a:p>
          <a:p>
            <a:pPr lvl="1"/>
            <a:r>
              <a:rPr lang="en-US" sz="3000" u="sng" dirty="0">
                <a:hlinkClick r:id="rId2"/>
              </a:rPr>
              <a:t>https://unsplash.com</a:t>
            </a:r>
            <a:endParaRPr lang="en-US" sz="3000" dirty="0"/>
          </a:p>
          <a:p>
            <a:pPr lvl="1"/>
            <a:r>
              <a:rPr lang="en-US" sz="3000" u="sng" dirty="0">
                <a:hlinkClick r:id="rId3"/>
              </a:rPr>
              <a:t>https://www.pexels.com</a:t>
            </a:r>
            <a:endParaRPr lang="en-US" sz="3000" dirty="0"/>
          </a:p>
          <a:p>
            <a:pPr lvl="1"/>
            <a:r>
              <a:rPr lang="en-US" sz="3000" u="sng" dirty="0">
                <a:hlinkClick r:id="rId4"/>
              </a:rPr>
              <a:t>https://stocksnap.io</a:t>
            </a:r>
            <a:endParaRPr lang="en-US" sz="3000" dirty="0"/>
          </a:p>
          <a:p>
            <a:pPr lvl="1"/>
            <a:r>
              <a:rPr lang="en-US" sz="3000" u="sng" dirty="0">
                <a:hlinkClick r:id="rId5"/>
              </a:rPr>
              <a:t>http://picography.co</a:t>
            </a:r>
            <a:endParaRPr lang="en-US" sz="3000" dirty="0"/>
          </a:p>
        </p:txBody>
      </p:sp>
      <p:graphicFrame>
        <p:nvGraphicFramePr>
          <p:cNvPr id="10" name="Content Placeholder 3"/>
          <p:cNvGraphicFramePr>
            <a:graphicFrameLocks/>
          </p:cNvGraphicFramePr>
          <p:nvPr>
            <p:extLst>
              <p:ext uri="{D42A27DB-BD31-4B8C-83A1-F6EECF244321}">
                <p14:modId xmlns:p14="http://schemas.microsoft.com/office/powerpoint/2010/main" val="3644904222"/>
              </p:ext>
            </p:extLst>
          </p:nvPr>
        </p:nvGraphicFramePr>
        <p:xfrm>
          <a:off x="13432863" y="16654338"/>
          <a:ext cx="9456275" cy="4584211"/>
        </p:xfrm>
        <a:graphic>
          <a:graphicData uri="http://schemas.openxmlformats.org/drawingml/2006/chart">
            <c:chart xmlns:c="http://schemas.openxmlformats.org/drawingml/2006/chart" xmlns:r="http://schemas.openxmlformats.org/officeDocument/2006/relationships" r:id="rId6"/>
          </a:graphicData>
        </a:graphic>
      </p:graphicFrame>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342329" y="9299020"/>
            <a:ext cx="10510762" cy="5914415"/>
          </a:xfrm>
          <a:prstGeom prst="rect">
            <a:avLst/>
          </a:prstGeom>
        </p:spPr>
      </p:pic>
      <p:graphicFrame>
        <p:nvGraphicFramePr>
          <p:cNvPr id="13" name="Diagram 12"/>
          <p:cNvGraphicFramePr/>
          <p:nvPr>
            <p:extLst>
              <p:ext uri="{D42A27DB-BD31-4B8C-83A1-F6EECF244321}">
                <p14:modId xmlns:p14="http://schemas.microsoft.com/office/powerpoint/2010/main" val="832570483"/>
              </p:ext>
            </p:extLst>
          </p:nvPr>
        </p:nvGraphicFramePr>
        <p:xfrm>
          <a:off x="25404539" y="19706238"/>
          <a:ext cx="10214428" cy="62355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4" name="Picture 1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219002" y="1768339"/>
            <a:ext cx="4266040" cy="2580371"/>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141769" y="3008168"/>
            <a:ext cx="5828604" cy="134054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925</TotalTime>
  <Words>659</Words>
  <Application>Microsoft Macintosh PowerPoint</Application>
  <PresentationFormat>Custom</PresentationFormat>
  <Paragraphs>93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31</cp:revision>
  <dcterms:created xsi:type="dcterms:W3CDTF">2012-04-09T22:51:13Z</dcterms:created>
  <dcterms:modified xsi:type="dcterms:W3CDTF">2016-08-22T18:51:38Z</dcterms:modified>
</cp:coreProperties>
</file>